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48" r:id="rId3"/>
  </p:sldMasterIdLst>
  <p:sldIdLst>
    <p:sldId id="256" r:id="rId4"/>
    <p:sldId id="257" r:id="rId5"/>
    <p:sldId id="268" r:id="rId6"/>
    <p:sldId id="269" r:id="rId7"/>
    <p:sldId id="270" r:id="rId8"/>
    <p:sldId id="273" r:id="rId9"/>
    <p:sldId id="271" r:id="rId10"/>
    <p:sldId id="265" r:id="rId11"/>
    <p:sldId id="266" r:id="rId12"/>
    <p:sldId id="267" r:id="rId13"/>
    <p:sldId id="272" r:id="rId14"/>
    <p:sldId id="262" r:id="rId15"/>
    <p:sldId id="263" r:id="rId16"/>
    <p:sldId id="264" r:id="rId17"/>
    <p:sldId id="259" r:id="rId18"/>
    <p:sldId id="260" r:id="rId19"/>
    <p:sldId id="261" r:id="rId20"/>
    <p:sldId id="274" r:id="rId21"/>
    <p:sldId id="275" r:id="rId22"/>
    <p:sldId id="276"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A56A7C-36E9-4BD7-8E50-0AF69674EBD6}" v="48" dt="2023-03-29T19:42:52.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4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32"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81A56A7C-36E9-4BD7-8E50-0AF69674EBD6}"/>
    <pc:docChg chg="undo custSel addSld delSld modSld sldOrd addMainMaster modMainMaster">
      <pc:chgData name="Pascalle Cup" userId="abbe84a0-611b-406e-b251-e8b4b71c069a" providerId="ADAL" clId="{81A56A7C-36E9-4BD7-8E50-0AF69674EBD6}" dt="2023-03-29T19:42:52.113" v="337" actId="20577"/>
      <pc:docMkLst>
        <pc:docMk/>
      </pc:docMkLst>
      <pc:sldChg chg="addSp delSp modSp mod setBg">
        <pc:chgData name="Pascalle Cup" userId="abbe84a0-611b-406e-b251-e8b4b71c069a" providerId="ADAL" clId="{81A56A7C-36E9-4BD7-8E50-0AF69674EBD6}" dt="2023-03-29T19:34:45.913" v="193" actId="26606"/>
        <pc:sldMkLst>
          <pc:docMk/>
          <pc:sldMk cId="2396536217" sldId="256"/>
        </pc:sldMkLst>
        <pc:spChg chg="mod">
          <ac:chgData name="Pascalle Cup" userId="abbe84a0-611b-406e-b251-e8b4b71c069a" providerId="ADAL" clId="{81A56A7C-36E9-4BD7-8E50-0AF69674EBD6}" dt="2023-03-29T19:34:45.913" v="193" actId="26606"/>
          <ac:spMkLst>
            <pc:docMk/>
            <pc:sldMk cId="2396536217" sldId="256"/>
            <ac:spMk id="2" creationId="{A0ED7077-A0A6-EAAC-37B2-0CF833CC2EB0}"/>
          </ac:spMkLst>
        </pc:spChg>
        <pc:spChg chg="mod">
          <ac:chgData name="Pascalle Cup" userId="abbe84a0-611b-406e-b251-e8b4b71c069a" providerId="ADAL" clId="{81A56A7C-36E9-4BD7-8E50-0AF69674EBD6}" dt="2023-03-29T19:34:45.913" v="193" actId="26606"/>
          <ac:spMkLst>
            <pc:docMk/>
            <pc:sldMk cId="2396536217" sldId="256"/>
            <ac:spMk id="3" creationId="{876E514E-60DB-548A-37A7-1E33D1E38E0D}"/>
          </ac:spMkLst>
        </pc:spChg>
        <pc:spChg chg="add del">
          <ac:chgData name="Pascalle Cup" userId="abbe84a0-611b-406e-b251-e8b4b71c069a" providerId="ADAL" clId="{81A56A7C-36E9-4BD7-8E50-0AF69674EBD6}" dt="2023-03-29T19:34:45.913" v="193" actId="26606"/>
          <ac:spMkLst>
            <pc:docMk/>
            <pc:sldMk cId="2396536217" sldId="256"/>
            <ac:spMk id="10" creationId="{B7BD7FCF-A254-4A97-A15C-319B67622677}"/>
          </ac:spMkLst>
        </pc:spChg>
        <pc:spChg chg="add del">
          <ac:chgData name="Pascalle Cup" userId="abbe84a0-611b-406e-b251-e8b4b71c069a" providerId="ADAL" clId="{81A56A7C-36E9-4BD7-8E50-0AF69674EBD6}" dt="2023-03-29T19:34:45.913" v="193" actId="26606"/>
          <ac:spMkLst>
            <pc:docMk/>
            <pc:sldMk cId="2396536217" sldId="256"/>
            <ac:spMk id="12" creationId="{52FFAF72-6204-4676-9C6F-9A4CC4D91805}"/>
          </ac:spMkLst>
        </pc:spChg>
        <pc:spChg chg="add">
          <ac:chgData name="Pascalle Cup" userId="abbe84a0-611b-406e-b251-e8b4b71c069a" providerId="ADAL" clId="{81A56A7C-36E9-4BD7-8E50-0AF69674EBD6}" dt="2023-03-29T19:34:45.913" v="193" actId="26606"/>
          <ac:spMkLst>
            <pc:docMk/>
            <pc:sldMk cId="2396536217" sldId="256"/>
            <ac:spMk id="17" creationId="{91DC6ABD-215C-4EA8-A483-CEF5B99AB385}"/>
          </ac:spMkLst>
        </pc:spChg>
        <pc:spChg chg="add">
          <ac:chgData name="Pascalle Cup" userId="abbe84a0-611b-406e-b251-e8b4b71c069a" providerId="ADAL" clId="{81A56A7C-36E9-4BD7-8E50-0AF69674EBD6}" dt="2023-03-29T19:34:45.913" v="193" actId="26606"/>
          <ac:spMkLst>
            <pc:docMk/>
            <pc:sldMk cId="2396536217" sldId="256"/>
            <ac:spMk id="23" creationId="{04357C93-F0CB-4A1C-8F77-4E9063789819}"/>
          </ac:spMkLst>
        </pc:spChg>
        <pc:grpChg chg="add">
          <ac:chgData name="Pascalle Cup" userId="abbe84a0-611b-406e-b251-e8b4b71c069a" providerId="ADAL" clId="{81A56A7C-36E9-4BD7-8E50-0AF69674EBD6}" dt="2023-03-29T19:34:45.913" v="193" actId="26606"/>
          <ac:grpSpMkLst>
            <pc:docMk/>
            <pc:sldMk cId="2396536217" sldId="256"/>
            <ac:grpSpMk id="19" creationId="{3AF6A671-C637-4547-85F4-51B6D1881399}"/>
          </ac:grpSpMkLst>
        </pc:grpChg>
        <pc:picChg chg="add mod">
          <ac:chgData name="Pascalle Cup" userId="abbe84a0-611b-406e-b251-e8b4b71c069a" providerId="ADAL" clId="{81A56A7C-36E9-4BD7-8E50-0AF69674EBD6}" dt="2023-03-29T19:34:45.913" v="193" actId="26606"/>
          <ac:picMkLst>
            <pc:docMk/>
            <pc:sldMk cId="2396536217" sldId="256"/>
            <ac:picMk id="7" creationId="{0423187B-CDA8-ED14-6A32-33AE6BF8CD77}"/>
          </ac:picMkLst>
        </pc:picChg>
      </pc:sldChg>
      <pc:sldChg chg="addSp delSp modSp mod setBg">
        <pc:chgData name="Pascalle Cup" userId="abbe84a0-611b-406e-b251-e8b4b71c069a" providerId="ADAL" clId="{81A56A7C-36E9-4BD7-8E50-0AF69674EBD6}" dt="2023-03-29T19:41:47.965" v="306" actId="20577"/>
        <pc:sldMkLst>
          <pc:docMk/>
          <pc:sldMk cId="2072907035" sldId="257"/>
        </pc:sldMkLst>
        <pc:spChg chg="del mod">
          <ac:chgData name="Pascalle Cup" userId="abbe84a0-611b-406e-b251-e8b4b71c069a" providerId="ADAL" clId="{81A56A7C-36E9-4BD7-8E50-0AF69674EBD6}" dt="2023-03-29T19:33:51.329" v="173" actId="26606"/>
          <ac:spMkLst>
            <pc:docMk/>
            <pc:sldMk cId="2072907035" sldId="257"/>
            <ac:spMk id="5" creationId="{80A79A2E-7838-D5DF-6580-284AEFC7FA22}"/>
          </ac:spMkLst>
        </pc:spChg>
        <pc:spChg chg="mod">
          <ac:chgData name="Pascalle Cup" userId="abbe84a0-611b-406e-b251-e8b4b71c069a" providerId="ADAL" clId="{81A56A7C-36E9-4BD7-8E50-0AF69674EBD6}" dt="2023-03-29T19:34:36.830" v="192" actId="1076"/>
          <ac:spMkLst>
            <pc:docMk/>
            <pc:sldMk cId="2072907035" sldId="257"/>
            <ac:spMk id="7" creationId="{A2CFCB03-5D75-8B4A-460D-6F335E28621D}"/>
          </ac:spMkLst>
        </pc:spChg>
        <pc:spChg chg="add del">
          <ac:chgData name="Pascalle Cup" userId="abbe84a0-611b-406e-b251-e8b4b71c069a" providerId="ADAL" clId="{81A56A7C-36E9-4BD7-8E50-0AF69674EBD6}" dt="2023-03-29T19:33:51.329" v="173" actId="26606"/>
          <ac:spMkLst>
            <pc:docMk/>
            <pc:sldMk cId="2072907035" sldId="257"/>
            <ac:spMk id="12" creationId="{86FF76B9-219D-4469-AF87-0236D29032F1}"/>
          </ac:spMkLst>
        </pc:spChg>
        <pc:spChg chg="add del">
          <ac:chgData name="Pascalle Cup" userId="abbe84a0-611b-406e-b251-e8b4b71c069a" providerId="ADAL" clId="{81A56A7C-36E9-4BD7-8E50-0AF69674EBD6}" dt="2023-03-29T19:33:51.329" v="173" actId="26606"/>
          <ac:spMkLst>
            <pc:docMk/>
            <pc:sldMk cId="2072907035" sldId="257"/>
            <ac:spMk id="18" creationId="{2E80C965-DB6D-4F81-9E9E-B027384D0BD6}"/>
          </ac:spMkLst>
        </pc:spChg>
        <pc:spChg chg="add del">
          <ac:chgData name="Pascalle Cup" userId="abbe84a0-611b-406e-b251-e8b4b71c069a" providerId="ADAL" clId="{81A56A7C-36E9-4BD7-8E50-0AF69674EBD6}" dt="2023-03-29T19:33:51.329" v="173" actId="26606"/>
          <ac:spMkLst>
            <pc:docMk/>
            <pc:sldMk cId="2072907035" sldId="257"/>
            <ac:spMk id="20" creationId="{633C5E46-DAC5-4661-9C87-22B08E2A512F}"/>
          </ac:spMkLst>
        </pc:spChg>
        <pc:spChg chg="add">
          <ac:chgData name="Pascalle Cup" userId="abbe84a0-611b-406e-b251-e8b4b71c069a" providerId="ADAL" clId="{81A56A7C-36E9-4BD7-8E50-0AF69674EBD6}" dt="2023-03-29T19:33:51.329" v="173" actId="26606"/>
          <ac:spMkLst>
            <pc:docMk/>
            <pc:sldMk cId="2072907035" sldId="257"/>
            <ac:spMk id="26" creationId="{6D1A2CED-DA9B-4CCF-8215-CFC65FE71603}"/>
          </ac:spMkLst>
        </pc:spChg>
        <pc:spChg chg="add">
          <ac:chgData name="Pascalle Cup" userId="abbe84a0-611b-406e-b251-e8b4b71c069a" providerId="ADAL" clId="{81A56A7C-36E9-4BD7-8E50-0AF69674EBD6}" dt="2023-03-29T19:33:51.329" v="173" actId="26606"/>
          <ac:spMkLst>
            <pc:docMk/>
            <pc:sldMk cId="2072907035" sldId="257"/>
            <ac:spMk id="28" creationId="{562DFC44-A40C-4573-9230-B3EDB3EC8EEB}"/>
          </ac:spMkLst>
        </pc:spChg>
        <pc:spChg chg="add">
          <ac:chgData name="Pascalle Cup" userId="abbe84a0-611b-406e-b251-e8b4b71c069a" providerId="ADAL" clId="{81A56A7C-36E9-4BD7-8E50-0AF69674EBD6}" dt="2023-03-29T19:33:51.329" v="173" actId="26606"/>
          <ac:spMkLst>
            <pc:docMk/>
            <pc:sldMk cId="2072907035" sldId="257"/>
            <ac:spMk id="30" creationId="{15589D35-CF9F-4DE9-A792-8571A09E9BC9}"/>
          </ac:spMkLst>
        </pc:spChg>
        <pc:grpChg chg="add del">
          <ac:chgData name="Pascalle Cup" userId="abbe84a0-611b-406e-b251-e8b4b71c069a" providerId="ADAL" clId="{81A56A7C-36E9-4BD7-8E50-0AF69674EBD6}" dt="2023-03-29T19:33:51.329" v="173" actId="26606"/>
          <ac:grpSpMkLst>
            <pc:docMk/>
            <pc:sldMk cId="2072907035" sldId="257"/>
            <ac:grpSpMk id="14" creationId="{DB88BD78-87E1-424D-B479-C37D8E41B12E}"/>
          </ac:grpSpMkLst>
        </pc:grpChg>
        <pc:graphicFrameChg chg="add mod">
          <ac:chgData name="Pascalle Cup" userId="abbe84a0-611b-406e-b251-e8b4b71c069a" providerId="ADAL" clId="{81A56A7C-36E9-4BD7-8E50-0AF69674EBD6}" dt="2023-03-29T19:41:47.965" v="306" actId="20577"/>
          <ac:graphicFrameMkLst>
            <pc:docMk/>
            <pc:sldMk cId="2072907035" sldId="257"/>
            <ac:graphicFrameMk id="22" creationId="{0D4B5B95-1899-7A98-06A1-854321876118}"/>
          </ac:graphicFrameMkLst>
        </pc:graphicFrameChg>
      </pc:sldChg>
      <pc:sldChg chg="add del">
        <pc:chgData name="Pascalle Cup" userId="abbe84a0-611b-406e-b251-e8b4b71c069a" providerId="ADAL" clId="{81A56A7C-36E9-4BD7-8E50-0AF69674EBD6}" dt="2023-03-29T19:26:36.011" v="15" actId="47"/>
        <pc:sldMkLst>
          <pc:docMk/>
          <pc:sldMk cId="1395683113" sldId="258"/>
        </pc:sldMkLst>
      </pc:sldChg>
      <pc:sldChg chg="add">
        <pc:chgData name="Pascalle Cup" userId="abbe84a0-611b-406e-b251-e8b4b71c069a" providerId="ADAL" clId="{81A56A7C-36E9-4BD7-8E50-0AF69674EBD6}" dt="2023-03-29T19:26:10.263" v="4"/>
        <pc:sldMkLst>
          <pc:docMk/>
          <pc:sldMk cId="3507903602" sldId="259"/>
        </pc:sldMkLst>
      </pc:sldChg>
      <pc:sldChg chg="add">
        <pc:chgData name="Pascalle Cup" userId="abbe84a0-611b-406e-b251-e8b4b71c069a" providerId="ADAL" clId="{81A56A7C-36E9-4BD7-8E50-0AF69674EBD6}" dt="2023-03-29T19:26:11.760" v="6"/>
        <pc:sldMkLst>
          <pc:docMk/>
          <pc:sldMk cId="559514728" sldId="260"/>
        </pc:sldMkLst>
      </pc:sldChg>
      <pc:sldChg chg="add">
        <pc:chgData name="Pascalle Cup" userId="abbe84a0-611b-406e-b251-e8b4b71c069a" providerId="ADAL" clId="{81A56A7C-36E9-4BD7-8E50-0AF69674EBD6}" dt="2023-03-29T19:26:14.855" v="8"/>
        <pc:sldMkLst>
          <pc:docMk/>
          <pc:sldMk cId="3739765488" sldId="261"/>
        </pc:sldMkLst>
      </pc:sldChg>
      <pc:sldChg chg="add ord">
        <pc:chgData name="Pascalle Cup" userId="abbe84a0-611b-406e-b251-e8b4b71c069a" providerId="ADAL" clId="{81A56A7C-36E9-4BD7-8E50-0AF69674EBD6}" dt="2023-03-29T19:29:11.684" v="34"/>
        <pc:sldMkLst>
          <pc:docMk/>
          <pc:sldMk cId="2678865626" sldId="262"/>
        </pc:sldMkLst>
      </pc:sldChg>
      <pc:sldChg chg="add ord">
        <pc:chgData name="Pascalle Cup" userId="abbe84a0-611b-406e-b251-e8b4b71c069a" providerId="ADAL" clId="{81A56A7C-36E9-4BD7-8E50-0AF69674EBD6}" dt="2023-03-29T19:29:17.137" v="36"/>
        <pc:sldMkLst>
          <pc:docMk/>
          <pc:sldMk cId="1984993184" sldId="263"/>
        </pc:sldMkLst>
      </pc:sldChg>
      <pc:sldChg chg="add ord">
        <pc:chgData name="Pascalle Cup" userId="abbe84a0-611b-406e-b251-e8b4b71c069a" providerId="ADAL" clId="{81A56A7C-36E9-4BD7-8E50-0AF69674EBD6}" dt="2023-03-29T19:29:19.938" v="38"/>
        <pc:sldMkLst>
          <pc:docMk/>
          <pc:sldMk cId="1870964514" sldId="264"/>
        </pc:sldMkLst>
      </pc:sldChg>
      <pc:sldChg chg="add">
        <pc:chgData name="Pascalle Cup" userId="abbe84a0-611b-406e-b251-e8b4b71c069a" providerId="ADAL" clId="{81A56A7C-36E9-4BD7-8E50-0AF69674EBD6}" dt="2023-03-29T19:26:56.983" v="17"/>
        <pc:sldMkLst>
          <pc:docMk/>
          <pc:sldMk cId="2971462771" sldId="265"/>
        </pc:sldMkLst>
      </pc:sldChg>
      <pc:sldChg chg="modSp add mod">
        <pc:chgData name="Pascalle Cup" userId="abbe84a0-611b-406e-b251-e8b4b71c069a" providerId="ADAL" clId="{81A56A7C-36E9-4BD7-8E50-0AF69674EBD6}" dt="2023-03-29T19:35:49.601" v="205" actId="113"/>
        <pc:sldMkLst>
          <pc:docMk/>
          <pc:sldMk cId="3516945274" sldId="266"/>
        </pc:sldMkLst>
        <pc:spChg chg="mod">
          <ac:chgData name="Pascalle Cup" userId="abbe84a0-611b-406e-b251-e8b4b71c069a" providerId="ADAL" clId="{81A56A7C-36E9-4BD7-8E50-0AF69674EBD6}" dt="2023-03-29T19:35:49.601" v="205" actId="113"/>
          <ac:spMkLst>
            <pc:docMk/>
            <pc:sldMk cId="3516945274" sldId="266"/>
            <ac:spMk id="3" creationId="{FB9B4DA7-77A5-403F-9489-A94C87EB557A}"/>
          </ac:spMkLst>
        </pc:spChg>
      </pc:sldChg>
      <pc:sldChg chg="add">
        <pc:chgData name="Pascalle Cup" userId="abbe84a0-611b-406e-b251-e8b4b71c069a" providerId="ADAL" clId="{81A56A7C-36E9-4BD7-8E50-0AF69674EBD6}" dt="2023-03-29T19:27:00.981" v="21"/>
        <pc:sldMkLst>
          <pc:docMk/>
          <pc:sldMk cId="1168239221" sldId="267"/>
        </pc:sldMkLst>
      </pc:sldChg>
      <pc:sldChg chg="addSp modSp add mod setBg">
        <pc:chgData name="Pascalle Cup" userId="abbe84a0-611b-406e-b251-e8b4b71c069a" providerId="ADAL" clId="{81A56A7C-36E9-4BD7-8E50-0AF69674EBD6}" dt="2023-03-29T19:34:52.946" v="194" actId="5793"/>
        <pc:sldMkLst>
          <pc:docMk/>
          <pc:sldMk cId="2689055433" sldId="268"/>
        </pc:sldMkLst>
        <pc:spChg chg="mod">
          <ac:chgData name="Pascalle Cup" userId="abbe84a0-611b-406e-b251-e8b4b71c069a" providerId="ADAL" clId="{81A56A7C-36E9-4BD7-8E50-0AF69674EBD6}" dt="2023-03-29T19:33:39.302" v="171" actId="26606"/>
          <ac:spMkLst>
            <pc:docMk/>
            <pc:sldMk cId="2689055433" sldId="268"/>
            <ac:spMk id="2" creationId="{DE2C115C-2B90-4723-9309-659F9E083345}"/>
          </ac:spMkLst>
        </pc:spChg>
        <pc:spChg chg="mod">
          <ac:chgData name="Pascalle Cup" userId="abbe84a0-611b-406e-b251-e8b4b71c069a" providerId="ADAL" clId="{81A56A7C-36E9-4BD7-8E50-0AF69674EBD6}" dt="2023-03-29T19:34:52.946" v="194" actId="5793"/>
          <ac:spMkLst>
            <pc:docMk/>
            <pc:sldMk cId="2689055433" sldId="268"/>
            <ac:spMk id="6" creationId="{280961FE-DDC4-4165-8A94-BB306FE78824}"/>
          </ac:spMkLst>
        </pc:spChg>
        <pc:spChg chg="add">
          <ac:chgData name="Pascalle Cup" userId="abbe84a0-611b-406e-b251-e8b4b71c069a" providerId="ADAL" clId="{81A56A7C-36E9-4BD7-8E50-0AF69674EBD6}" dt="2023-03-29T19:33:39.302" v="171" actId="26606"/>
          <ac:spMkLst>
            <pc:docMk/>
            <pc:sldMk cId="2689055433" sldId="268"/>
            <ac:spMk id="12" creationId="{2C61293E-6EBE-43EF-A52C-9BEBFD7679D4}"/>
          </ac:spMkLst>
        </pc:spChg>
        <pc:spChg chg="add">
          <ac:chgData name="Pascalle Cup" userId="abbe84a0-611b-406e-b251-e8b4b71c069a" providerId="ADAL" clId="{81A56A7C-36E9-4BD7-8E50-0AF69674EBD6}" dt="2023-03-29T19:33:39.302" v="171" actId="26606"/>
          <ac:spMkLst>
            <pc:docMk/>
            <pc:sldMk cId="2689055433" sldId="268"/>
            <ac:spMk id="14" creationId="{21540236-BFD5-4A9D-8840-4703E7F76825}"/>
          </ac:spMkLst>
        </pc:spChg>
        <pc:picChg chg="add">
          <ac:chgData name="Pascalle Cup" userId="abbe84a0-611b-406e-b251-e8b4b71c069a" providerId="ADAL" clId="{81A56A7C-36E9-4BD7-8E50-0AF69674EBD6}" dt="2023-03-29T19:33:39.302" v="171" actId="26606"/>
          <ac:picMkLst>
            <pc:docMk/>
            <pc:sldMk cId="2689055433" sldId="268"/>
            <ac:picMk id="8" creationId="{C6ADB876-B1C6-C6A0-9FAA-4A894656248B}"/>
          </ac:picMkLst>
        </pc:picChg>
      </pc:sldChg>
      <pc:sldChg chg="add">
        <pc:chgData name="Pascalle Cup" userId="abbe84a0-611b-406e-b251-e8b4b71c069a" providerId="ADAL" clId="{81A56A7C-36E9-4BD7-8E50-0AF69674EBD6}" dt="2023-03-29T19:27:30.392" v="25"/>
        <pc:sldMkLst>
          <pc:docMk/>
          <pc:sldMk cId="1325200436" sldId="269"/>
        </pc:sldMkLst>
      </pc:sldChg>
      <pc:sldChg chg="addSp modSp add mod setBg">
        <pc:chgData name="Pascalle Cup" userId="abbe84a0-611b-406e-b251-e8b4b71c069a" providerId="ADAL" clId="{81A56A7C-36E9-4BD7-8E50-0AF69674EBD6}" dt="2023-03-29T19:35:17.700" v="201" actId="20577"/>
        <pc:sldMkLst>
          <pc:docMk/>
          <pc:sldMk cId="1017797667" sldId="270"/>
        </pc:sldMkLst>
        <pc:spChg chg="mod">
          <ac:chgData name="Pascalle Cup" userId="abbe84a0-611b-406e-b251-e8b4b71c069a" providerId="ADAL" clId="{81A56A7C-36E9-4BD7-8E50-0AF69674EBD6}" dt="2023-03-29T19:35:17.700" v="201" actId="20577"/>
          <ac:spMkLst>
            <pc:docMk/>
            <pc:sldMk cId="1017797667" sldId="270"/>
            <ac:spMk id="2" creationId="{48FA8794-56B7-4A57-A6E2-FFC8C2840C93}"/>
          </ac:spMkLst>
        </pc:spChg>
        <pc:spChg chg="add">
          <ac:chgData name="Pascalle Cup" userId="abbe84a0-611b-406e-b251-e8b4b71c069a" providerId="ADAL" clId="{81A56A7C-36E9-4BD7-8E50-0AF69674EBD6}" dt="2023-03-29T19:35:05.846" v="195" actId="26606"/>
          <ac:spMkLst>
            <pc:docMk/>
            <pc:sldMk cId="1017797667" sldId="270"/>
            <ac:spMk id="7" creationId="{907EF6B7-1338-4443-8C46-6A318D952DFD}"/>
          </ac:spMkLst>
        </pc:spChg>
        <pc:spChg chg="add">
          <ac:chgData name="Pascalle Cup" userId="abbe84a0-611b-406e-b251-e8b4b71c069a" providerId="ADAL" clId="{81A56A7C-36E9-4BD7-8E50-0AF69674EBD6}" dt="2023-03-29T19:35:05.846" v="195" actId="26606"/>
          <ac:spMkLst>
            <pc:docMk/>
            <pc:sldMk cId="1017797667" sldId="270"/>
            <ac:spMk id="9" creationId="{DAAE4CDD-124C-4DCF-9584-B6033B545DD5}"/>
          </ac:spMkLst>
        </pc:spChg>
        <pc:spChg chg="add">
          <ac:chgData name="Pascalle Cup" userId="abbe84a0-611b-406e-b251-e8b4b71c069a" providerId="ADAL" clId="{81A56A7C-36E9-4BD7-8E50-0AF69674EBD6}" dt="2023-03-29T19:35:05.846" v="195" actId="26606"/>
          <ac:spMkLst>
            <pc:docMk/>
            <pc:sldMk cId="1017797667" sldId="270"/>
            <ac:spMk id="11" creationId="{081E4A58-353D-44AE-B2FC-2A74E2E400F7}"/>
          </ac:spMkLst>
        </pc:spChg>
      </pc:sldChg>
      <pc:sldChg chg="modSp add mod">
        <pc:chgData name="Pascalle Cup" userId="abbe84a0-611b-406e-b251-e8b4b71c069a" providerId="ADAL" clId="{81A56A7C-36E9-4BD7-8E50-0AF69674EBD6}" dt="2023-03-29T19:35:40.982" v="203" actId="207"/>
        <pc:sldMkLst>
          <pc:docMk/>
          <pc:sldMk cId="1076284153" sldId="271"/>
        </pc:sldMkLst>
        <pc:spChg chg="mod">
          <ac:chgData name="Pascalle Cup" userId="abbe84a0-611b-406e-b251-e8b4b71c069a" providerId="ADAL" clId="{81A56A7C-36E9-4BD7-8E50-0AF69674EBD6}" dt="2023-03-29T19:35:35.404" v="202" actId="207"/>
          <ac:spMkLst>
            <pc:docMk/>
            <pc:sldMk cId="1076284153" sldId="271"/>
            <ac:spMk id="2" creationId="{D05F4CC8-D174-413B-AC84-77E8F32AA302}"/>
          </ac:spMkLst>
        </pc:spChg>
        <pc:spChg chg="mod">
          <ac:chgData name="Pascalle Cup" userId="abbe84a0-611b-406e-b251-e8b4b71c069a" providerId="ADAL" clId="{81A56A7C-36E9-4BD7-8E50-0AF69674EBD6}" dt="2023-03-29T19:35:40.982" v="203" actId="207"/>
          <ac:spMkLst>
            <pc:docMk/>
            <pc:sldMk cId="1076284153" sldId="271"/>
            <ac:spMk id="5" creationId="{DF3FCFDB-1706-4694-A2FD-A2CFAD9D17A1}"/>
          </ac:spMkLst>
        </pc:spChg>
      </pc:sldChg>
      <pc:sldChg chg="add del">
        <pc:chgData name="Pascalle Cup" userId="abbe84a0-611b-406e-b251-e8b4b71c069a" providerId="ADAL" clId="{81A56A7C-36E9-4BD7-8E50-0AF69674EBD6}" dt="2023-03-29T19:27:56.640" v="32" actId="47"/>
        <pc:sldMkLst>
          <pc:docMk/>
          <pc:sldMk cId="1085610685" sldId="272"/>
        </pc:sldMkLst>
      </pc:sldChg>
      <pc:sldChg chg="addSp delSp modSp add mod setBg">
        <pc:chgData name="Pascalle Cup" userId="abbe84a0-611b-406e-b251-e8b4b71c069a" providerId="ADAL" clId="{81A56A7C-36E9-4BD7-8E50-0AF69674EBD6}" dt="2023-03-29T19:31:16.081" v="126" actId="26606"/>
        <pc:sldMkLst>
          <pc:docMk/>
          <pc:sldMk cId="1899577822" sldId="272"/>
        </pc:sldMkLst>
        <pc:spChg chg="mod">
          <ac:chgData name="Pascalle Cup" userId="abbe84a0-611b-406e-b251-e8b4b71c069a" providerId="ADAL" clId="{81A56A7C-36E9-4BD7-8E50-0AF69674EBD6}" dt="2023-03-29T19:31:16.081" v="126" actId="26606"/>
          <ac:spMkLst>
            <pc:docMk/>
            <pc:sldMk cId="1899577822" sldId="272"/>
            <ac:spMk id="2" creationId="{497A90B0-C006-4093-966D-38F489D03027}"/>
          </ac:spMkLst>
        </pc:spChg>
        <pc:spChg chg="mod ord">
          <ac:chgData name="Pascalle Cup" userId="abbe84a0-611b-406e-b251-e8b4b71c069a" providerId="ADAL" clId="{81A56A7C-36E9-4BD7-8E50-0AF69674EBD6}" dt="2023-03-29T19:31:16.081" v="126" actId="26606"/>
          <ac:spMkLst>
            <pc:docMk/>
            <pc:sldMk cId="1899577822" sldId="272"/>
            <ac:spMk id="3" creationId="{FDE78A94-32D9-4143-80C9-BC0B41E3977E}"/>
          </ac:spMkLst>
        </pc:spChg>
        <pc:spChg chg="add del">
          <ac:chgData name="Pascalle Cup" userId="abbe84a0-611b-406e-b251-e8b4b71c069a" providerId="ADAL" clId="{81A56A7C-36E9-4BD7-8E50-0AF69674EBD6}" dt="2023-03-29T19:31:16.059" v="125" actId="26606"/>
          <ac:spMkLst>
            <pc:docMk/>
            <pc:sldMk cId="1899577822" sldId="272"/>
            <ac:spMk id="9" creationId="{327D73B4-9F5C-4A64-A179-51B9500CB8B5}"/>
          </ac:spMkLst>
        </pc:spChg>
        <pc:spChg chg="add del">
          <ac:chgData name="Pascalle Cup" userId="abbe84a0-611b-406e-b251-e8b4b71c069a" providerId="ADAL" clId="{81A56A7C-36E9-4BD7-8E50-0AF69674EBD6}" dt="2023-03-29T19:31:16.059" v="125" actId="26606"/>
          <ac:spMkLst>
            <pc:docMk/>
            <pc:sldMk cId="1899577822" sldId="272"/>
            <ac:spMk id="11" creationId="{C1F06963-6374-4B48-844F-071A9BAAAE02}"/>
          </ac:spMkLst>
        </pc:spChg>
        <pc:spChg chg="add del">
          <ac:chgData name="Pascalle Cup" userId="abbe84a0-611b-406e-b251-e8b4b71c069a" providerId="ADAL" clId="{81A56A7C-36E9-4BD7-8E50-0AF69674EBD6}" dt="2023-03-29T19:31:16.059" v="125" actId="26606"/>
          <ac:spMkLst>
            <pc:docMk/>
            <pc:sldMk cId="1899577822" sldId="272"/>
            <ac:spMk id="13" creationId="{6CB927A4-E432-4310-9CD5-E89FF5063179}"/>
          </ac:spMkLst>
        </pc:spChg>
        <pc:spChg chg="add del">
          <ac:chgData name="Pascalle Cup" userId="abbe84a0-611b-406e-b251-e8b4b71c069a" providerId="ADAL" clId="{81A56A7C-36E9-4BD7-8E50-0AF69674EBD6}" dt="2023-03-29T19:31:16.059" v="125" actId="26606"/>
          <ac:spMkLst>
            <pc:docMk/>
            <pc:sldMk cId="1899577822" sldId="272"/>
            <ac:spMk id="15" creationId="{1453BF6C-B012-48B7-B4E8-6D7AC7C27D02}"/>
          </ac:spMkLst>
        </pc:spChg>
        <pc:spChg chg="add del">
          <ac:chgData name="Pascalle Cup" userId="abbe84a0-611b-406e-b251-e8b4b71c069a" providerId="ADAL" clId="{81A56A7C-36E9-4BD7-8E50-0AF69674EBD6}" dt="2023-03-29T19:31:16.059" v="125" actId="26606"/>
          <ac:spMkLst>
            <pc:docMk/>
            <pc:sldMk cId="1899577822" sldId="272"/>
            <ac:spMk id="17" creationId="{E3020543-B24B-4EC4-8FFC-8DD88EEA91A8}"/>
          </ac:spMkLst>
        </pc:spChg>
        <pc:spChg chg="add">
          <ac:chgData name="Pascalle Cup" userId="abbe84a0-611b-406e-b251-e8b4b71c069a" providerId="ADAL" clId="{81A56A7C-36E9-4BD7-8E50-0AF69674EBD6}" dt="2023-03-29T19:31:16.081" v="126" actId="26606"/>
          <ac:spMkLst>
            <pc:docMk/>
            <pc:sldMk cId="1899577822" sldId="272"/>
            <ac:spMk id="21" creationId="{12609869-9E80-471B-A487-A53288E0E791}"/>
          </ac:spMkLst>
        </pc:spChg>
        <pc:spChg chg="add">
          <ac:chgData name="Pascalle Cup" userId="abbe84a0-611b-406e-b251-e8b4b71c069a" providerId="ADAL" clId="{81A56A7C-36E9-4BD7-8E50-0AF69674EBD6}" dt="2023-03-29T19:31:16.081" v="126" actId="26606"/>
          <ac:spMkLst>
            <pc:docMk/>
            <pc:sldMk cId="1899577822" sldId="272"/>
            <ac:spMk id="22" creationId="{7004738A-9D34-43E8-97D2-CA0EED4F8BE0}"/>
          </ac:spMkLst>
        </pc:spChg>
        <pc:spChg chg="add">
          <ac:chgData name="Pascalle Cup" userId="abbe84a0-611b-406e-b251-e8b4b71c069a" providerId="ADAL" clId="{81A56A7C-36E9-4BD7-8E50-0AF69674EBD6}" dt="2023-03-29T19:31:16.081" v="126" actId="26606"/>
          <ac:spMkLst>
            <pc:docMk/>
            <pc:sldMk cId="1899577822" sldId="272"/>
            <ac:spMk id="23" creationId="{B8B8D07F-F13E-443E-BA68-2D26672D76B9}"/>
          </ac:spMkLst>
        </pc:spChg>
        <pc:spChg chg="add">
          <ac:chgData name="Pascalle Cup" userId="abbe84a0-611b-406e-b251-e8b4b71c069a" providerId="ADAL" clId="{81A56A7C-36E9-4BD7-8E50-0AF69674EBD6}" dt="2023-03-29T19:31:16.081" v="126" actId="26606"/>
          <ac:spMkLst>
            <pc:docMk/>
            <pc:sldMk cId="1899577822" sldId="272"/>
            <ac:spMk id="24" creationId="{2813A4FA-24A5-41ED-A534-3807D1B2F344}"/>
          </ac:spMkLst>
        </pc:spChg>
        <pc:spChg chg="add">
          <ac:chgData name="Pascalle Cup" userId="abbe84a0-611b-406e-b251-e8b4b71c069a" providerId="ADAL" clId="{81A56A7C-36E9-4BD7-8E50-0AF69674EBD6}" dt="2023-03-29T19:31:16.081" v="126" actId="26606"/>
          <ac:spMkLst>
            <pc:docMk/>
            <pc:sldMk cId="1899577822" sldId="272"/>
            <ac:spMk id="25" creationId="{C3944F27-CA70-4E84-A51A-E6BF89558979}"/>
          </ac:spMkLst>
        </pc:spChg>
        <pc:picChg chg="mod">
          <ac:chgData name="Pascalle Cup" userId="abbe84a0-611b-406e-b251-e8b4b71c069a" providerId="ADAL" clId="{81A56A7C-36E9-4BD7-8E50-0AF69674EBD6}" dt="2023-03-29T19:31:16.081" v="126" actId="26606"/>
          <ac:picMkLst>
            <pc:docMk/>
            <pc:sldMk cId="1899577822" sldId="272"/>
            <ac:picMk id="4" creationId="{57A5B10E-44D2-4124-AFE7-8D5C68677934}"/>
          </ac:picMkLst>
        </pc:picChg>
        <pc:cxnChg chg="add del">
          <ac:chgData name="Pascalle Cup" userId="abbe84a0-611b-406e-b251-e8b4b71c069a" providerId="ADAL" clId="{81A56A7C-36E9-4BD7-8E50-0AF69674EBD6}" dt="2023-03-29T19:31:16.059" v="125" actId="26606"/>
          <ac:cxnSpMkLst>
            <pc:docMk/>
            <pc:sldMk cId="1899577822" sldId="272"/>
            <ac:cxnSpMk id="19" creationId="{C49DA8F6-BCC1-4447-B54C-57856834B94B}"/>
          </ac:cxnSpMkLst>
        </pc:cxnChg>
      </pc:sldChg>
      <pc:sldChg chg="addSp modSp new mod modAnim">
        <pc:chgData name="Pascalle Cup" userId="abbe84a0-611b-406e-b251-e8b4b71c069a" providerId="ADAL" clId="{81A56A7C-36E9-4BD7-8E50-0AF69674EBD6}" dt="2023-03-29T19:41:26.471" v="266"/>
        <pc:sldMkLst>
          <pc:docMk/>
          <pc:sldMk cId="3575409924" sldId="273"/>
        </pc:sldMkLst>
        <pc:spChg chg="mod">
          <ac:chgData name="Pascalle Cup" userId="abbe84a0-611b-406e-b251-e8b4b71c069a" providerId="ADAL" clId="{81A56A7C-36E9-4BD7-8E50-0AF69674EBD6}" dt="2023-03-29T19:37:57.222" v="230" actId="20577"/>
          <ac:spMkLst>
            <pc:docMk/>
            <pc:sldMk cId="3575409924" sldId="273"/>
            <ac:spMk id="2" creationId="{C6538193-C368-2DA7-F12B-EFDB388DE9B4}"/>
          </ac:spMkLst>
        </pc:spChg>
        <pc:spChg chg="add mod">
          <ac:chgData name="Pascalle Cup" userId="abbe84a0-611b-406e-b251-e8b4b71c069a" providerId="ADAL" clId="{81A56A7C-36E9-4BD7-8E50-0AF69674EBD6}" dt="2023-03-29T19:41:00.839" v="264" actId="1076"/>
          <ac:spMkLst>
            <pc:docMk/>
            <pc:sldMk cId="3575409924" sldId="273"/>
            <ac:spMk id="4" creationId="{AF2C1A18-5A7C-9A44-82C4-6D8CCC41B46F}"/>
          </ac:spMkLst>
        </pc:spChg>
        <pc:spChg chg="add mod">
          <ac:chgData name="Pascalle Cup" userId="abbe84a0-611b-406e-b251-e8b4b71c069a" providerId="ADAL" clId="{81A56A7C-36E9-4BD7-8E50-0AF69674EBD6}" dt="2023-03-29T19:40:58.694" v="263" actId="1076"/>
          <ac:spMkLst>
            <pc:docMk/>
            <pc:sldMk cId="3575409924" sldId="273"/>
            <ac:spMk id="6" creationId="{0665E89B-619F-CC30-A2F4-105A14008895}"/>
          </ac:spMkLst>
        </pc:spChg>
        <pc:spChg chg="add mod">
          <ac:chgData name="Pascalle Cup" userId="abbe84a0-611b-406e-b251-e8b4b71c069a" providerId="ADAL" clId="{81A56A7C-36E9-4BD7-8E50-0AF69674EBD6}" dt="2023-03-29T19:40:53.456" v="261" actId="403"/>
          <ac:spMkLst>
            <pc:docMk/>
            <pc:sldMk cId="3575409924" sldId="273"/>
            <ac:spMk id="8" creationId="{857D45CA-3A3D-291C-6946-0C17A3D3451D}"/>
          </ac:spMkLst>
        </pc:spChg>
      </pc:sldChg>
      <pc:sldChg chg="modSp new mod">
        <pc:chgData name="Pascalle Cup" userId="abbe84a0-611b-406e-b251-e8b4b71c069a" providerId="ADAL" clId="{81A56A7C-36E9-4BD7-8E50-0AF69674EBD6}" dt="2023-03-29T19:42:01.877" v="329" actId="20577"/>
        <pc:sldMkLst>
          <pc:docMk/>
          <pc:sldMk cId="3493322511" sldId="274"/>
        </pc:sldMkLst>
        <pc:spChg chg="mod">
          <ac:chgData name="Pascalle Cup" userId="abbe84a0-611b-406e-b251-e8b4b71c069a" providerId="ADAL" clId="{81A56A7C-36E9-4BD7-8E50-0AF69674EBD6}" dt="2023-03-29T19:42:01.877" v="329" actId="20577"/>
          <ac:spMkLst>
            <pc:docMk/>
            <pc:sldMk cId="3493322511" sldId="274"/>
            <ac:spMk id="2" creationId="{91090943-1B30-1BD1-D0D1-978B59F65843}"/>
          </ac:spMkLst>
        </pc:spChg>
      </pc:sldChg>
      <pc:sldChg chg="modSp add">
        <pc:chgData name="Pascalle Cup" userId="abbe84a0-611b-406e-b251-e8b4b71c069a" providerId="ADAL" clId="{81A56A7C-36E9-4BD7-8E50-0AF69674EBD6}" dt="2023-03-29T19:42:52.113" v="337" actId="20577"/>
        <pc:sldMkLst>
          <pc:docMk/>
          <pc:sldMk cId="3043779621" sldId="275"/>
        </pc:sldMkLst>
        <pc:spChg chg="mod">
          <ac:chgData name="Pascalle Cup" userId="abbe84a0-611b-406e-b251-e8b4b71c069a" providerId="ADAL" clId="{81A56A7C-36E9-4BD7-8E50-0AF69674EBD6}" dt="2023-03-29T19:42:52.113" v="337" actId="20577"/>
          <ac:spMkLst>
            <pc:docMk/>
            <pc:sldMk cId="3043779621" sldId="275"/>
            <ac:spMk id="8" creationId="{756D01F5-46B7-4124-A620-E0961C87C1F8}"/>
          </ac:spMkLst>
        </pc:spChg>
      </pc:sldChg>
      <pc:sldChg chg="add">
        <pc:chgData name="Pascalle Cup" userId="abbe84a0-611b-406e-b251-e8b4b71c069a" providerId="ADAL" clId="{81A56A7C-36E9-4BD7-8E50-0AF69674EBD6}" dt="2023-03-29T19:42:40.268" v="333"/>
        <pc:sldMkLst>
          <pc:docMk/>
          <pc:sldMk cId="2855486791" sldId="276"/>
        </pc:sldMkLst>
      </pc:sldChg>
      <pc:sldMasterChg chg="add addSldLayout">
        <pc:chgData name="Pascalle Cup" userId="abbe84a0-611b-406e-b251-e8b4b71c069a" providerId="ADAL" clId="{81A56A7C-36E9-4BD7-8E50-0AF69674EBD6}" dt="2023-03-29T19:26:58.894" v="18" actId="27028"/>
        <pc:sldMasterMkLst>
          <pc:docMk/>
          <pc:sldMasterMk cId="2726061551" sldId="2147483648"/>
        </pc:sldMasterMkLst>
        <pc:sldLayoutChg chg="add">
          <pc:chgData name="Pascalle Cup" userId="abbe84a0-611b-406e-b251-e8b4b71c069a" providerId="ADAL" clId="{81A56A7C-36E9-4BD7-8E50-0AF69674EBD6}" dt="2023-03-29T19:26:56.983" v="16" actId="27028"/>
          <pc:sldLayoutMkLst>
            <pc:docMk/>
            <pc:sldMasterMk cId="2726061551" sldId="2147483648"/>
            <pc:sldLayoutMk cId="2995455342" sldId="2147483654"/>
          </pc:sldLayoutMkLst>
        </pc:sldLayoutChg>
        <pc:sldLayoutChg chg="add">
          <pc:chgData name="Pascalle Cup" userId="abbe84a0-611b-406e-b251-e8b4b71c069a" providerId="ADAL" clId="{81A56A7C-36E9-4BD7-8E50-0AF69674EBD6}" dt="2023-03-29T19:26:58.894" v="18" actId="27028"/>
          <pc:sldLayoutMkLst>
            <pc:docMk/>
            <pc:sldMasterMk cId="2726061551" sldId="2147483648"/>
            <pc:sldLayoutMk cId="1161472043" sldId="2147483655"/>
          </pc:sldLayoutMkLst>
        </pc:sldLayoutChg>
      </pc:sldMasterChg>
      <pc:sldMasterChg chg="replId modSldLayout">
        <pc:chgData name="Pascalle Cup" userId="abbe84a0-611b-406e-b251-e8b4b71c069a" providerId="ADAL" clId="{81A56A7C-36E9-4BD7-8E50-0AF69674EBD6}" dt="2023-03-29T19:42:40.268" v="332" actId="27028"/>
        <pc:sldMasterMkLst>
          <pc:docMk/>
          <pc:sldMasterMk cId="2670639666" sldId="2147483660"/>
        </pc:sldMasterMkLst>
        <pc:sldLayoutChg chg="replId">
          <pc:chgData name="Pascalle Cup" userId="abbe84a0-611b-406e-b251-e8b4b71c069a" providerId="ADAL" clId="{81A56A7C-36E9-4BD7-8E50-0AF69674EBD6}" dt="2023-03-29T19:26:06.008" v="1" actId="27028"/>
          <pc:sldLayoutMkLst>
            <pc:docMk/>
            <pc:sldMasterMk cId="2670639666" sldId="2147483660"/>
            <pc:sldLayoutMk cId="4245218136" sldId="2147483661"/>
          </pc:sldLayoutMkLst>
        </pc:sldLayoutChg>
        <pc:sldLayoutChg chg="replId">
          <pc:chgData name="Pascalle Cup" userId="abbe84a0-611b-406e-b251-e8b4b71c069a" providerId="ADAL" clId="{81A56A7C-36E9-4BD7-8E50-0AF69674EBD6}" dt="2023-03-29T19:26:10.263" v="3" actId="27028"/>
          <pc:sldLayoutMkLst>
            <pc:docMk/>
            <pc:sldMasterMk cId="2670639666" sldId="2147483660"/>
            <pc:sldLayoutMk cId="2958376094" sldId="2147483662"/>
          </pc:sldLayoutMkLst>
        </pc:sldLayoutChg>
        <pc:sldLayoutChg chg="replId">
          <pc:chgData name="Pascalle Cup" userId="abbe84a0-611b-406e-b251-e8b4b71c069a" providerId="ADAL" clId="{81A56A7C-36E9-4BD7-8E50-0AF69674EBD6}" dt="2023-03-29T19:42:40.268" v="332" actId="27028"/>
          <pc:sldLayoutMkLst>
            <pc:docMk/>
            <pc:sldMasterMk cId="2670639666" sldId="2147483660"/>
            <pc:sldLayoutMk cId="27036887" sldId="2147483666"/>
          </pc:sldLayoutMkLst>
        </pc:sldLayoutChg>
      </pc:sldMasterChg>
      <pc:sldMasterChg chg="add replId addSldLayout modSldLayout">
        <pc:chgData name="Pascalle Cup" userId="abbe84a0-611b-406e-b251-e8b4b71c069a" providerId="ADAL" clId="{81A56A7C-36E9-4BD7-8E50-0AF69674EBD6}" dt="2023-03-29T19:42:40.268" v="332" actId="27028"/>
        <pc:sldMasterMkLst>
          <pc:docMk/>
          <pc:sldMasterMk cId="18329066" sldId="2147483663"/>
        </pc:sldMasterMkLst>
        <pc:sldLayoutChg chg="add">
          <pc:chgData name="Pascalle Cup" userId="abbe84a0-611b-406e-b251-e8b4b71c069a" providerId="ADAL" clId="{81A56A7C-36E9-4BD7-8E50-0AF69674EBD6}" dt="2023-03-29T19:42:40.268" v="332" actId="27028"/>
          <pc:sldLayoutMkLst>
            <pc:docMk/>
            <pc:sldMasterMk cId="18329066" sldId="2147483663"/>
            <pc:sldLayoutMk cId="1534686902" sldId="2147483649"/>
          </pc:sldLayoutMkLst>
        </pc:sldLayoutChg>
        <pc:sldLayoutChg chg="add replId">
          <pc:chgData name="Pascalle Cup" userId="abbe84a0-611b-406e-b251-e8b4b71c069a" providerId="ADAL" clId="{81A56A7C-36E9-4BD7-8E50-0AF69674EBD6}" dt="2023-03-29T19:26:56.983" v="16" actId="27028"/>
          <pc:sldLayoutMkLst>
            <pc:docMk/>
            <pc:sldMasterMk cId="18329066" sldId="2147483663"/>
            <pc:sldLayoutMk cId="1899297282" sldId="2147483664"/>
          </pc:sldLayoutMkLst>
        </pc:sldLayoutChg>
        <pc:sldLayoutChg chg="add replId">
          <pc:chgData name="Pascalle Cup" userId="abbe84a0-611b-406e-b251-e8b4b71c069a" providerId="ADAL" clId="{81A56A7C-36E9-4BD7-8E50-0AF69674EBD6}" dt="2023-03-29T19:26:58.894" v="18" actId="27028"/>
          <pc:sldLayoutMkLst>
            <pc:docMk/>
            <pc:sldMasterMk cId="18329066" sldId="2147483663"/>
            <pc:sldLayoutMk cId="3106029426" sldId="214748366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A27F66-C915-4E22-BD17-C45B6953F7EE}"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1F2681B3-699A-46EA-811A-87F88C707D74}">
      <dgm:prSet/>
      <dgm:spPr/>
      <dgm:t>
        <a:bodyPr/>
        <a:lstStyle/>
        <a:p>
          <a:r>
            <a:rPr lang="nl-NL" b="1" dirty="0"/>
            <a:t>Programma:</a:t>
          </a:r>
          <a:endParaRPr lang="en-US" dirty="0"/>
        </a:p>
      </dgm:t>
    </dgm:pt>
    <dgm:pt modelId="{806BD511-9C87-4C75-ACE2-18409A4DD312}" type="parTrans" cxnId="{3B5B47E9-C8A6-4049-ACFA-5502A1B53A10}">
      <dgm:prSet/>
      <dgm:spPr/>
      <dgm:t>
        <a:bodyPr/>
        <a:lstStyle/>
        <a:p>
          <a:endParaRPr lang="en-US"/>
        </a:p>
      </dgm:t>
    </dgm:pt>
    <dgm:pt modelId="{E78522BD-1B22-49C7-B950-55013B48E0D3}" type="sibTrans" cxnId="{3B5B47E9-C8A6-4049-ACFA-5502A1B53A10}">
      <dgm:prSet/>
      <dgm:spPr/>
      <dgm:t>
        <a:bodyPr/>
        <a:lstStyle/>
        <a:p>
          <a:endParaRPr lang="en-US"/>
        </a:p>
      </dgm:t>
    </dgm:pt>
    <dgm:pt modelId="{FA4A5E27-B435-4133-ACAF-4B797AA3E9D5}">
      <dgm:prSet/>
      <dgm:spPr/>
      <dgm:t>
        <a:bodyPr/>
        <a:lstStyle/>
        <a:p>
          <a:r>
            <a:rPr lang="nl-NL"/>
            <a:t>Bouwstenen community building en werken in een gemeenschap </a:t>
          </a:r>
          <a:endParaRPr lang="en-US"/>
        </a:p>
      </dgm:t>
    </dgm:pt>
    <dgm:pt modelId="{EE745E83-A0D6-4B36-9825-A2657D191ADF}" type="parTrans" cxnId="{72F00D73-0C01-4F37-B091-047721A04F5A}">
      <dgm:prSet/>
      <dgm:spPr/>
      <dgm:t>
        <a:bodyPr/>
        <a:lstStyle/>
        <a:p>
          <a:endParaRPr lang="en-US"/>
        </a:p>
      </dgm:t>
    </dgm:pt>
    <dgm:pt modelId="{3414A0C2-A26B-4645-B013-0737A2034991}" type="sibTrans" cxnId="{72F00D73-0C01-4F37-B091-047721A04F5A}">
      <dgm:prSet/>
      <dgm:spPr/>
      <dgm:t>
        <a:bodyPr/>
        <a:lstStyle/>
        <a:p>
          <a:endParaRPr lang="en-US"/>
        </a:p>
      </dgm:t>
    </dgm:pt>
    <dgm:pt modelId="{E2253A1B-30AF-4BDA-B232-812CB7B8D32E}">
      <dgm:prSet/>
      <dgm:spPr/>
      <dgm:t>
        <a:bodyPr/>
        <a:lstStyle/>
        <a:p>
          <a:r>
            <a:rPr lang="nl-NL" dirty="0"/>
            <a:t>Omgaan met groepen mensen, omgaan met weerstanden, eigenaarschap en versterken van teamwork. </a:t>
          </a:r>
          <a:endParaRPr lang="en-US" dirty="0"/>
        </a:p>
      </dgm:t>
    </dgm:pt>
    <dgm:pt modelId="{C5F5B95A-0F8D-4FF4-A212-0E373D94E46C}" type="parTrans" cxnId="{AD3CC526-E8CB-4719-9305-9719EFAFC253}">
      <dgm:prSet/>
      <dgm:spPr/>
      <dgm:t>
        <a:bodyPr/>
        <a:lstStyle/>
        <a:p>
          <a:endParaRPr lang="en-US"/>
        </a:p>
      </dgm:t>
    </dgm:pt>
    <dgm:pt modelId="{FD7D074C-7230-4498-9251-05A913B602FA}" type="sibTrans" cxnId="{AD3CC526-E8CB-4719-9305-9719EFAFC253}">
      <dgm:prSet/>
      <dgm:spPr/>
      <dgm:t>
        <a:bodyPr/>
        <a:lstStyle/>
        <a:p>
          <a:endParaRPr lang="en-US"/>
        </a:p>
      </dgm:t>
    </dgm:pt>
    <dgm:pt modelId="{B13A8CF2-E24A-4C27-B4E5-C2D4DCD31746}">
      <dgm:prSet/>
      <dgm:spPr/>
      <dgm:t>
        <a:bodyPr/>
        <a:lstStyle/>
        <a:p>
          <a:r>
            <a:rPr lang="en-US" dirty="0"/>
            <a:t>Korte </a:t>
          </a:r>
          <a:r>
            <a:rPr lang="en-US" dirty="0" err="1"/>
            <a:t>herhaling</a:t>
          </a:r>
          <a:r>
            <a:rPr lang="en-US" dirty="0"/>
            <a:t> </a:t>
          </a:r>
          <a:r>
            <a:rPr lang="en-US" dirty="0" err="1"/>
            <a:t>en</a:t>
          </a:r>
          <a:r>
            <a:rPr lang="en-US" dirty="0"/>
            <a:t> </a:t>
          </a:r>
          <a:r>
            <a:rPr lang="en-US" dirty="0" err="1"/>
            <a:t>ruimte</a:t>
          </a:r>
          <a:r>
            <a:rPr lang="en-US" dirty="0"/>
            <a:t> </a:t>
          </a:r>
          <a:r>
            <a:rPr lang="en-US" dirty="0" err="1"/>
            <a:t>voor</a:t>
          </a:r>
          <a:r>
            <a:rPr lang="en-US" dirty="0"/>
            <a:t> </a:t>
          </a:r>
          <a:r>
            <a:rPr lang="en-US" dirty="0" err="1"/>
            <a:t>vragen</a:t>
          </a:r>
          <a:r>
            <a:rPr lang="en-US" dirty="0"/>
            <a:t>! </a:t>
          </a:r>
        </a:p>
      </dgm:t>
    </dgm:pt>
    <dgm:pt modelId="{88DDAEF0-E15E-466F-A9F3-BDE998653E80}" type="parTrans" cxnId="{7E81BB5C-80FE-419A-863B-5384545D85E4}">
      <dgm:prSet/>
      <dgm:spPr/>
      <dgm:t>
        <a:bodyPr/>
        <a:lstStyle/>
        <a:p>
          <a:endParaRPr lang="nl-NL"/>
        </a:p>
      </dgm:t>
    </dgm:pt>
    <dgm:pt modelId="{6D998F52-4408-424A-85F1-FF9FC36A0A06}" type="sibTrans" cxnId="{7E81BB5C-80FE-419A-863B-5384545D85E4}">
      <dgm:prSet/>
      <dgm:spPr/>
      <dgm:t>
        <a:bodyPr/>
        <a:lstStyle/>
        <a:p>
          <a:endParaRPr lang="nl-NL"/>
        </a:p>
      </dgm:t>
    </dgm:pt>
    <dgm:pt modelId="{AFD73A5F-514B-40E9-B4BD-187B441EA97C}" type="pres">
      <dgm:prSet presAssocID="{F5A27F66-C915-4E22-BD17-C45B6953F7EE}" presName="outerComposite" presStyleCnt="0">
        <dgm:presLayoutVars>
          <dgm:chMax val="5"/>
          <dgm:dir/>
          <dgm:resizeHandles val="exact"/>
        </dgm:presLayoutVars>
      </dgm:prSet>
      <dgm:spPr/>
    </dgm:pt>
    <dgm:pt modelId="{BADA1450-1E62-4FEF-A931-8014BD4CCFB7}" type="pres">
      <dgm:prSet presAssocID="{F5A27F66-C915-4E22-BD17-C45B6953F7EE}" presName="dummyMaxCanvas" presStyleCnt="0">
        <dgm:presLayoutVars/>
      </dgm:prSet>
      <dgm:spPr/>
    </dgm:pt>
    <dgm:pt modelId="{32424FC7-7D3F-433F-A02B-65431F5A388C}" type="pres">
      <dgm:prSet presAssocID="{F5A27F66-C915-4E22-BD17-C45B6953F7EE}" presName="OneNode_1" presStyleLbl="node1" presStyleIdx="0" presStyleCnt="1" custLinFactY="-6728" custLinFactNeighborX="-1326" custLinFactNeighborY="-100000">
        <dgm:presLayoutVars>
          <dgm:bulletEnabled val="1"/>
        </dgm:presLayoutVars>
      </dgm:prSet>
      <dgm:spPr/>
    </dgm:pt>
  </dgm:ptLst>
  <dgm:cxnLst>
    <dgm:cxn modelId="{04B16700-C3E6-4524-B678-32ED7F565E27}" type="presOf" srcId="{F5A27F66-C915-4E22-BD17-C45B6953F7EE}" destId="{AFD73A5F-514B-40E9-B4BD-187B441EA97C}" srcOrd="0" destOrd="0" presId="urn:microsoft.com/office/officeart/2005/8/layout/vProcess5"/>
    <dgm:cxn modelId="{9444DF06-6DC7-40DA-AAD5-ED0A672C50CD}" type="presOf" srcId="{B13A8CF2-E24A-4C27-B4E5-C2D4DCD31746}" destId="{32424FC7-7D3F-433F-A02B-65431F5A388C}" srcOrd="0" destOrd="3" presId="urn:microsoft.com/office/officeart/2005/8/layout/vProcess5"/>
    <dgm:cxn modelId="{AD3CC526-E8CB-4719-9305-9719EFAFC253}" srcId="{1F2681B3-699A-46EA-811A-87F88C707D74}" destId="{E2253A1B-30AF-4BDA-B232-812CB7B8D32E}" srcOrd="1" destOrd="0" parTransId="{C5F5B95A-0F8D-4FF4-A212-0E373D94E46C}" sibTransId="{FD7D074C-7230-4498-9251-05A913B602FA}"/>
    <dgm:cxn modelId="{7E81BB5C-80FE-419A-863B-5384545D85E4}" srcId="{1F2681B3-699A-46EA-811A-87F88C707D74}" destId="{B13A8CF2-E24A-4C27-B4E5-C2D4DCD31746}" srcOrd="2" destOrd="0" parTransId="{88DDAEF0-E15E-466F-A9F3-BDE998653E80}" sibTransId="{6D998F52-4408-424A-85F1-FF9FC36A0A06}"/>
    <dgm:cxn modelId="{72F00D73-0C01-4F37-B091-047721A04F5A}" srcId="{1F2681B3-699A-46EA-811A-87F88C707D74}" destId="{FA4A5E27-B435-4133-ACAF-4B797AA3E9D5}" srcOrd="0" destOrd="0" parTransId="{EE745E83-A0D6-4B36-9825-A2657D191ADF}" sibTransId="{3414A0C2-A26B-4645-B013-0737A2034991}"/>
    <dgm:cxn modelId="{FB95E5A9-541C-4010-A6EE-9BF01CF0F38A}" type="presOf" srcId="{E2253A1B-30AF-4BDA-B232-812CB7B8D32E}" destId="{32424FC7-7D3F-433F-A02B-65431F5A388C}" srcOrd="0" destOrd="2" presId="urn:microsoft.com/office/officeart/2005/8/layout/vProcess5"/>
    <dgm:cxn modelId="{535D15BF-01D6-4AD5-8189-9895DC696880}" type="presOf" srcId="{1F2681B3-699A-46EA-811A-87F88C707D74}" destId="{32424FC7-7D3F-433F-A02B-65431F5A388C}" srcOrd="0" destOrd="0" presId="urn:microsoft.com/office/officeart/2005/8/layout/vProcess5"/>
    <dgm:cxn modelId="{F4F46FC2-8E3C-4F35-BBF7-F2557F449CD4}" type="presOf" srcId="{FA4A5E27-B435-4133-ACAF-4B797AA3E9D5}" destId="{32424FC7-7D3F-433F-A02B-65431F5A388C}" srcOrd="0" destOrd="1" presId="urn:microsoft.com/office/officeart/2005/8/layout/vProcess5"/>
    <dgm:cxn modelId="{3B5B47E9-C8A6-4049-ACFA-5502A1B53A10}" srcId="{F5A27F66-C915-4E22-BD17-C45B6953F7EE}" destId="{1F2681B3-699A-46EA-811A-87F88C707D74}" srcOrd="0" destOrd="0" parTransId="{806BD511-9C87-4C75-ACE2-18409A4DD312}" sibTransId="{E78522BD-1B22-49C7-B950-55013B48E0D3}"/>
    <dgm:cxn modelId="{39863C20-869D-424F-A345-02DF9ACAE712}" type="presParOf" srcId="{AFD73A5F-514B-40E9-B4BD-187B441EA97C}" destId="{BADA1450-1E62-4FEF-A931-8014BD4CCFB7}" srcOrd="0" destOrd="0" presId="urn:microsoft.com/office/officeart/2005/8/layout/vProcess5"/>
    <dgm:cxn modelId="{7FC498B6-5BAF-4358-8D78-E1AA1B390770}" type="presParOf" srcId="{AFD73A5F-514B-40E9-B4BD-187B441EA97C}" destId="{32424FC7-7D3F-433F-A02B-65431F5A388C}"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24FC7-7D3F-433F-A02B-65431F5A388C}">
      <dsp:nvSpPr>
        <dsp:cNvPr id="0" name=""/>
        <dsp:cNvSpPr/>
      </dsp:nvSpPr>
      <dsp:spPr>
        <a:xfrm>
          <a:off x="0" y="0"/>
          <a:ext cx="10232136" cy="216712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NL" sz="2700" b="1" kern="1200" dirty="0"/>
            <a:t>Programma:</a:t>
          </a:r>
          <a:endParaRPr lang="en-US" sz="2700" kern="1200" dirty="0"/>
        </a:p>
        <a:p>
          <a:pPr marL="228600" lvl="1" indent="-228600" algn="l" defTabSz="933450">
            <a:lnSpc>
              <a:spcPct val="90000"/>
            </a:lnSpc>
            <a:spcBef>
              <a:spcPct val="0"/>
            </a:spcBef>
            <a:spcAft>
              <a:spcPct val="15000"/>
            </a:spcAft>
            <a:buChar char="•"/>
          </a:pPr>
          <a:r>
            <a:rPr lang="nl-NL" sz="2100" kern="1200"/>
            <a:t>Bouwstenen community building en werken in een gemeenschap </a:t>
          </a:r>
          <a:endParaRPr lang="en-US" sz="2100" kern="1200"/>
        </a:p>
        <a:p>
          <a:pPr marL="228600" lvl="1" indent="-228600" algn="l" defTabSz="933450">
            <a:lnSpc>
              <a:spcPct val="90000"/>
            </a:lnSpc>
            <a:spcBef>
              <a:spcPct val="0"/>
            </a:spcBef>
            <a:spcAft>
              <a:spcPct val="15000"/>
            </a:spcAft>
            <a:buChar char="•"/>
          </a:pPr>
          <a:r>
            <a:rPr lang="nl-NL" sz="2100" kern="1200" dirty="0"/>
            <a:t>Omgaan met groepen mensen, omgaan met weerstanden, eigenaarschap en versterken van teamwork. </a:t>
          </a:r>
          <a:endParaRPr lang="en-US" sz="2100" kern="1200" dirty="0"/>
        </a:p>
        <a:p>
          <a:pPr marL="228600" lvl="1" indent="-228600" algn="l" defTabSz="933450">
            <a:lnSpc>
              <a:spcPct val="90000"/>
            </a:lnSpc>
            <a:spcBef>
              <a:spcPct val="0"/>
            </a:spcBef>
            <a:spcAft>
              <a:spcPct val="15000"/>
            </a:spcAft>
            <a:buChar char="•"/>
          </a:pPr>
          <a:r>
            <a:rPr lang="en-US" sz="2100" kern="1200" dirty="0"/>
            <a:t>Korte </a:t>
          </a:r>
          <a:r>
            <a:rPr lang="en-US" sz="2100" kern="1200" dirty="0" err="1"/>
            <a:t>herhaling</a:t>
          </a:r>
          <a:r>
            <a:rPr lang="en-US" sz="2100" kern="1200" dirty="0"/>
            <a:t> </a:t>
          </a:r>
          <a:r>
            <a:rPr lang="en-US" sz="2100" kern="1200" dirty="0" err="1"/>
            <a:t>en</a:t>
          </a:r>
          <a:r>
            <a:rPr lang="en-US" sz="2100" kern="1200" dirty="0"/>
            <a:t> </a:t>
          </a:r>
          <a:r>
            <a:rPr lang="en-US" sz="2100" kern="1200" dirty="0" err="1"/>
            <a:t>ruimte</a:t>
          </a:r>
          <a:r>
            <a:rPr lang="en-US" sz="2100" kern="1200" dirty="0"/>
            <a:t> </a:t>
          </a:r>
          <a:r>
            <a:rPr lang="en-US" sz="2100" kern="1200" dirty="0" err="1"/>
            <a:t>voor</a:t>
          </a:r>
          <a:r>
            <a:rPr lang="en-US" sz="2100" kern="1200" dirty="0"/>
            <a:t> </a:t>
          </a:r>
          <a:r>
            <a:rPr lang="en-US" sz="2100" kern="1200" dirty="0" err="1"/>
            <a:t>vragen</a:t>
          </a:r>
          <a:r>
            <a:rPr lang="en-US" sz="2100" kern="1200" dirty="0"/>
            <a:t>! </a:t>
          </a:r>
        </a:p>
      </dsp:txBody>
      <dsp:txXfrm>
        <a:off x="63473" y="63473"/>
        <a:ext cx="10105190" cy="204018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DEA0E2-CFFE-7866-7399-5AFBB241E7E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5833B11-43CB-56DE-A835-3E5ED62AD5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F3DE064-AD1B-1832-CBFC-4726DE83B5A2}"/>
              </a:ext>
            </a:extLst>
          </p:cNvPr>
          <p:cNvSpPr>
            <a:spLocks noGrp="1"/>
          </p:cNvSpPr>
          <p:nvPr>
            <p:ph type="dt" sz="half" idx="10"/>
          </p:nvPr>
        </p:nvSpPr>
        <p:spPr/>
        <p:txBody>
          <a:bodyPr/>
          <a:lstStyle/>
          <a:p>
            <a:fld id="{51109A6C-5B43-49FB-984E-D3BBD5E0EE77}" type="datetimeFigureOut">
              <a:rPr lang="nl-NL" smtClean="0"/>
              <a:t>29-3-2023</a:t>
            </a:fld>
            <a:endParaRPr lang="nl-NL"/>
          </a:p>
        </p:txBody>
      </p:sp>
      <p:sp>
        <p:nvSpPr>
          <p:cNvPr id="5" name="Tijdelijke aanduiding voor voettekst 4">
            <a:extLst>
              <a:ext uri="{FF2B5EF4-FFF2-40B4-BE49-F238E27FC236}">
                <a16:creationId xmlns:a16="http://schemas.microsoft.com/office/drawing/2014/main" id="{8673A623-6E02-6C81-275D-8436B3D53E6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69F94C7-8DC7-FC66-A57F-9C077A1EA2E8}"/>
              </a:ext>
            </a:extLst>
          </p:cNvPr>
          <p:cNvSpPr>
            <a:spLocks noGrp="1"/>
          </p:cNvSpPr>
          <p:nvPr>
            <p:ph type="sldNum" sz="quarter" idx="12"/>
          </p:nvPr>
        </p:nvSpPr>
        <p:spPr/>
        <p:txBody>
          <a:bodyPr/>
          <a:lstStyle/>
          <a:p>
            <a:fld id="{C38B0E05-DF5C-4C7E-B577-AD943438A04D}" type="slidenum">
              <a:rPr lang="nl-NL" smtClean="0"/>
              <a:t>‹nr.›</a:t>
            </a:fld>
            <a:endParaRPr lang="nl-NL"/>
          </a:p>
        </p:txBody>
      </p:sp>
    </p:spTree>
    <p:extLst>
      <p:ext uri="{BB962C8B-B14F-4D97-AF65-F5344CB8AC3E}">
        <p14:creationId xmlns:p14="http://schemas.microsoft.com/office/powerpoint/2010/main" val="27036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C2024-97A0-E4D6-5431-733B4A1164D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E27C7A6-7C19-4EE4-CFFD-2EAA8A91562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58FD280-5A1B-58DA-4970-88682D216499}"/>
              </a:ext>
            </a:extLst>
          </p:cNvPr>
          <p:cNvSpPr>
            <a:spLocks noGrp="1"/>
          </p:cNvSpPr>
          <p:nvPr>
            <p:ph type="dt" sz="half" idx="10"/>
          </p:nvPr>
        </p:nvSpPr>
        <p:spPr/>
        <p:txBody>
          <a:bodyPr/>
          <a:lstStyle/>
          <a:p>
            <a:fld id="{51109A6C-5B43-49FB-984E-D3BBD5E0EE77}" type="datetimeFigureOut">
              <a:rPr lang="nl-NL" smtClean="0"/>
              <a:t>29-3-2023</a:t>
            </a:fld>
            <a:endParaRPr lang="nl-NL"/>
          </a:p>
        </p:txBody>
      </p:sp>
      <p:sp>
        <p:nvSpPr>
          <p:cNvPr id="5" name="Tijdelijke aanduiding voor voettekst 4">
            <a:extLst>
              <a:ext uri="{FF2B5EF4-FFF2-40B4-BE49-F238E27FC236}">
                <a16:creationId xmlns:a16="http://schemas.microsoft.com/office/drawing/2014/main" id="{2E508805-388B-EB0F-B875-38C1CFE334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074D304-44E8-3A9B-B262-AE84F38749AC}"/>
              </a:ext>
            </a:extLst>
          </p:cNvPr>
          <p:cNvSpPr>
            <a:spLocks noGrp="1"/>
          </p:cNvSpPr>
          <p:nvPr>
            <p:ph type="sldNum" sz="quarter" idx="12"/>
          </p:nvPr>
        </p:nvSpPr>
        <p:spPr/>
        <p:txBody>
          <a:bodyPr/>
          <a:lstStyle/>
          <a:p>
            <a:fld id="{C38B0E05-DF5C-4C7E-B577-AD943438A04D}" type="slidenum">
              <a:rPr lang="nl-NL" smtClean="0"/>
              <a:t>‹nr.›</a:t>
            </a:fld>
            <a:endParaRPr lang="nl-NL"/>
          </a:p>
        </p:txBody>
      </p:sp>
    </p:spTree>
    <p:extLst>
      <p:ext uri="{BB962C8B-B14F-4D97-AF65-F5344CB8AC3E}">
        <p14:creationId xmlns:p14="http://schemas.microsoft.com/office/powerpoint/2010/main" val="70009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CFC3B2C-E96D-6F7A-E2CD-73E9E1556DF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722AC1C-70A3-77EB-847F-37422795B99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94EBDD-474F-72AE-BFEF-2840693A9CA7}"/>
              </a:ext>
            </a:extLst>
          </p:cNvPr>
          <p:cNvSpPr>
            <a:spLocks noGrp="1"/>
          </p:cNvSpPr>
          <p:nvPr>
            <p:ph type="dt" sz="half" idx="10"/>
          </p:nvPr>
        </p:nvSpPr>
        <p:spPr/>
        <p:txBody>
          <a:bodyPr/>
          <a:lstStyle/>
          <a:p>
            <a:fld id="{51109A6C-5B43-49FB-984E-D3BBD5E0EE77}" type="datetimeFigureOut">
              <a:rPr lang="nl-NL" smtClean="0"/>
              <a:t>29-3-2023</a:t>
            </a:fld>
            <a:endParaRPr lang="nl-NL"/>
          </a:p>
        </p:txBody>
      </p:sp>
      <p:sp>
        <p:nvSpPr>
          <p:cNvPr id="5" name="Tijdelijke aanduiding voor voettekst 4">
            <a:extLst>
              <a:ext uri="{FF2B5EF4-FFF2-40B4-BE49-F238E27FC236}">
                <a16:creationId xmlns:a16="http://schemas.microsoft.com/office/drawing/2014/main" id="{0BE852B4-4C58-7BB4-B870-6B177A493D7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E7048B-6E3E-5638-167B-27DEE0792B20}"/>
              </a:ext>
            </a:extLst>
          </p:cNvPr>
          <p:cNvSpPr>
            <a:spLocks noGrp="1"/>
          </p:cNvSpPr>
          <p:nvPr>
            <p:ph type="sldNum" sz="quarter" idx="12"/>
          </p:nvPr>
        </p:nvSpPr>
        <p:spPr/>
        <p:txBody>
          <a:bodyPr/>
          <a:lstStyle/>
          <a:p>
            <a:fld id="{C38B0E05-DF5C-4C7E-B577-AD943438A04D}" type="slidenum">
              <a:rPr lang="nl-NL" smtClean="0"/>
              <a:t>‹nr.›</a:t>
            </a:fld>
            <a:endParaRPr lang="nl-NL"/>
          </a:p>
        </p:txBody>
      </p:sp>
    </p:spTree>
    <p:extLst>
      <p:ext uri="{BB962C8B-B14F-4D97-AF65-F5344CB8AC3E}">
        <p14:creationId xmlns:p14="http://schemas.microsoft.com/office/powerpoint/2010/main" val="3970681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D193D-D6E1-4A1D-9E34-D444FD7EA3F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F3ED47F-0422-4E8B-9C1B-DAF78AD2EF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FD4AD50-CB85-49AA-B291-1F1673C25CC0}"/>
              </a:ext>
            </a:extLst>
          </p:cNvPr>
          <p:cNvSpPr>
            <a:spLocks noGrp="1"/>
          </p:cNvSpPr>
          <p:nvPr>
            <p:ph type="dt" sz="half" idx="10"/>
          </p:nvPr>
        </p:nvSpPr>
        <p:spPr/>
        <p:txBody>
          <a:bodyPr/>
          <a:lstStyle/>
          <a:p>
            <a:fld id="{195D592A-0F6D-41B7-8FDF-EAA261260246}" type="datetimeFigureOut">
              <a:rPr lang="nl-NL" smtClean="0"/>
              <a:t>29-3-2023</a:t>
            </a:fld>
            <a:endParaRPr lang="nl-NL"/>
          </a:p>
        </p:txBody>
      </p:sp>
      <p:sp>
        <p:nvSpPr>
          <p:cNvPr id="5" name="Tijdelijke aanduiding voor voettekst 4">
            <a:extLst>
              <a:ext uri="{FF2B5EF4-FFF2-40B4-BE49-F238E27FC236}">
                <a16:creationId xmlns:a16="http://schemas.microsoft.com/office/drawing/2014/main" id="{04D66121-442A-431B-90FB-E7ACD01AF7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3643CB-7FFC-4E42-8D2B-EB71C0BD83C4}"/>
              </a:ext>
            </a:extLst>
          </p:cNvPr>
          <p:cNvSpPr>
            <a:spLocks noGrp="1"/>
          </p:cNvSpPr>
          <p:nvPr>
            <p:ph type="sldNum" sz="quarter" idx="12"/>
          </p:nvPr>
        </p:nvSpPr>
        <p:spPr/>
        <p:txBody>
          <a:bodyPr/>
          <a:lstStyle/>
          <a:p>
            <a:fld id="{9E7AB8AF-6E02-4A31-8D04-E2F818122F5C}" type="slidenum">
              <a:rPr lang="nl-NL" smtClean="0"/>
              <a:t>‹nr.›</a:t>
            </a:fld>
            <a:endParaRPr lang="nl-NL"/>
          </a:p>
        </p:txBody>
      </p:sp>
    </p:spTree>
    <p:extLst>
      <p:ext uri="{BB962C8B-B14F-4D97-AF65-F5344CB8AC3E}">
        <p14:creationId xmlns:p14="http://schemas.microsoft.com/office/powerpoint/2010/main" val="1534686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67DF5A-4220-412B-8800-266E2B905F1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9821294-53DE-45E3-9833-F9C79EA665FF}"/>
              </a:ext>
            </a:extLst>
          </p:cNvPr>
          <p:cNvSpPr>
            <a:spLocks noGrp="1"/>
          </p:cNvSpPr>
          <p:nvPr>
            <p:ph type="dt" sz="half" idx="10"/>
          </p:nvPr>
        </p:nvSpPr>
        <p:spPr/>
        <p:txBody>
          <a:bodyPr/>
          <a:lstStyle/>
          <a:p>
            <a:fld id="{195D592A-0F6D-41B7-8FDF-EAA261260246}" type="datetimeFigureOut">
              <a:rPr lang="nl-NL" smtClean="0"/>
              <a:t>29-3-2023</a:t>
            </a:fld>
            <a:endParaRPr lang="nl-NL"/>
          </a:p>
        </p:txBody>
      </p:sp>
      <p:sp>
        <p:nvSpPr>
          <p:cNvPr id="4" name="Tijdelijke aanduiding voor voettekst 3">
            <a:extLst>
              <a:ext uri="{FF2B5EF4-FFF2-40B4-BE49-F238E27FC236}">
                <a16:creationId xmlns:a16="http://schemas.microsoft.com/office/drawing/2014/main" id="{55A37FD7-4B85-4BE0-853C-5549A51F5CF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5FA5F06-8DB1-4645-95AA-65C391192469}"/>
              </a:ext>
            </a:extLst>
          </p:cNvPr>
          <p:cNvSpPr>
            <a:spLocks noGrp="1"/>
          </p:cNvSpPr>
          <p:nvPr>
            <p:ph type="sldNum" sz="quarter" idx="12"/>
          </p:nvPr>
        </p:nvSpPr>
        <p:spPr/>
        <p:txBody>
          <a:bodyPr/>
          <a:lstStyle/>
          <a:p>
            <a:fld id="{9E7AB8AF-6E02-4A31-8D04-E2F818122F5C}" type="slidenum">
              <a:rPr lang="nl-NL" smtClean="0"/>
              <a:t>‹nr.›</a:t>
            </a:fld>
            <a:endParaRPr lang="nl-NL"/>
          </a:p>
        </p:txBody>
      </p:sp>
    </p:spTree>
    <p:extLst>
      <p:ext uri="{BB962C8B-B14F-4D97-AF65-F5344CB8AC3E}">
        <p14:creationId xmlns:p14="http://schemas.microsoft.com/office/powerpoint/2010/main" val="1899297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85241C4-EFCE-4A66-AB5B-5BCB1690568A}"/>
              </a:ext>
            </a:extLst>
          </p:cNvPr>
          <p:cNvSpPr>
            <a:spLocks noGrp="1"/>
          </p:cNvSpPr>
          <p:nvPr>
            <p:ph type="dt" sz="half" idx="10"/>
          </p:nvPr>
        </p:nvSpPr>
        <p:spPr/>
        <p:txBody>
          <a:bodyPr/>
          <a:lstStyle/>
          <a:p>
            <a:fld id="{195D592A-0F6D-41B7-8FDF-EAA261260246}" type="datetimeFigureOut">
              <a:rPr lang="nl-NL" smtClean="0"/>
              <a:t>29-3-2023</a:t>
            </a:fld>
            <a:endParaRPr lang="nl-NL"/>
          </a:p>
        </p:txBody>
      </p:sp>
      <p:sp>
        <p:nvSpPr>
          <p:cNvPr id="3" name="Tijdelijke aanduiding voor voettekst 2">
            <a:extLst>
              <a:ext uri="{FF2B5EF4-FFF2-40B4-BE49-F238E27FC236}">
                <a16:creationId xmlns:a16="http://schemas.microsoft.com/office/drawing/2014/main" id="{57149F03-33BB-44CD-87E1-376EA7DCF08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8C0E2F4-C9D6-47AE-A2EB-115A9DD3A228}"/>
              </a:ext>
            </a:extLst>
          </p:cNvPr>
          <p:cNvSpPr>
            <a:spLocks noGrp="1"/>
          </p:cNvSpPr>
          <p:nvPr>
            <p:ph type="sldNum" sz="quarter" idx="12"/>
          </p:nvPr>
        </p:nvSpPr>
        <p:spPr/>
        <p:txBody>
          <a:bodyPr/>
          <a:lstStyle/>
          <a:p>
            <a:fld id="{9E7AB8AF-6E02-4A31-8D04-E2F818122F5C}" type="slidenum">
              <a:rPr lang="nl-NL" smtClean="0"/>
              <a:t>‹nr.›</a:t>
            </a:fld>
            <a:endParaRPr lang="nl-NL"/>
          </a:p>
        </p:txBody>
      </p:sp>
    </p:spTree>
    <p:extLst>
      <p:ext uri="{BB962C8B-B14F-4D97-AF65-F5344CB8AC3E}">
        <p14:creationId xmlns:p14="http://schemas.microsoft.com/office/powerpoint/2010/main" val="310602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C031957-71BA-4B21-BDCE-CCA720E425E7}"/>
              </a:ext>
            </a:extLst>
          </p:cNvPr>
          <p:cNvSpPr>
            <a:spLocks noGrp="1"/>
          </p:cNvSpPr>
          <p:nvPr>
            <p:ph type="dt" sz="half" idx="10"/>
          </p:nvPr>
        </p:nvSpPr>
        <p:spPr/>
        <p:txBody>
          <a:bodyPr/>
          <a:lstStyle/>
          <a:p>
            <a:fld id="{748D1DF0-A477-4A06-92D6-25DF361EDB05}" type="datetimeFigureOut">
              <a:rPr lang="nl-NL" smtClean="0"/>
              <a:t>29-3-2023</a:t>
            </a:fld>
            <a:endParaRPr lang="nl-NL"/>
          </a:p>
        </p:txBody>
      </p:sp>
      <p:sp>
        <p:nvSpPr>
          <p:cNvPr id="3" name="Tijdelijke aanduiding voor voettekst 2">
            <a:extLst>
              <a:ext uri="{FF2B5EF4-FFF2-40B4-BE49-F238E27FC236}">
                <a16:creationId xmlns:a16="http://schemas.microsoft.com/office/drawing/2014/main" id="{BFA15ACD-58BE-4047-906B-93F1ECB0547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38C248C-1A29-4183-850D-3820D50CEDAC}"/>
              </a:ext>
            </a:extLst>
          </p:cNvPr>
          <p:cNvSpPr>
            <a:spLocks noGrp="1"/>
          </p:cNvSpPr>
          <p:nvPr>
            <p:ph type="sldNum" sz="quarter" idx="12"/>
          </p:nvPr>
        </p:nvSpPr>
        <p:spPr/>
        <p:txBody>
          <a:bodyPr/>
          <a:lstStyle/>
          <a:p>
            <a:fld id="{1C462859-63CC-4CD4-BFDC-30BB52A8A9D7}" type="slidenum">
              <a:rPr lang="nl-NL" smtClean="0"/>
              <a:t>‹nr.›</a:t>
            </a:fld>
            <a:endParaRPr lang="nl-NL"/>
          </a:p>
        </p:txBody>
      </p:sp>
    </p:spTree>
    <p:extLst>
      <p:ext uri="{BB962C8B-B14F-4D97-AF65-F5344CB8AC3E}">
        <p14:creationId xmlns:p14="http://schemas.microsoft.com/office/powerpoint/2010/main" val="1161472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26D4D-23F1-46A8-A7F4-F96B5738DB2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A3AEA4F-F7EB-4F00-8A2D-9DE601145F10}"/>
              </a:ext>
            </a:extLst>
          </p:cNvPr>
          <p:cNvSpPr>
            <a:spLocks noGrp="1"/>
          </p:cNvSpPr>
          <p:nvPr>
            <p:ph type="dt" sz="half" idx="10"/>
          </p:nvPr>
        </p:nvSpPr>
        <p:spPr/>
        <p:txBody>
          <a:bodyPr/>
          <a:lstStyle/>
          <a:p>
            <a:fld id="{748D1DF0-A477-4A06-92D6-25DF361EDB05}" type="datetimeFigureOut">
              <a:rPr lang="nl-NL" smtClean="0"/>
              <a:t>29-3-2023</a:t>
            </a:fld>
            <a:endParaRPr lang="nl-NL"/>
          </a:p>
        </p:txBody>
      </p:sp>
      <p:sp>
        <p:nvSpPr>
          <p:cNvPr id="4" name="Tijdelijke aanduiding voor voettekst 3">
            <a:extLst>
              <a:ext uri="{FF2B5EF4-FFF2-40B4-BE49-F238E27FC236}">
                <a16:creationId xmlns:a16="http://schemas.microsoft.com/office/drawing/2014/main" id="{C2EF1248-6D9A-43A8-8072-0BD94A15403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68877FC-26B5-46B1-B219-BB307D9E0CAA}"/>
              </a:ext>
            </a:extLst>
          </p:cNvPr>
          <p:cNvSpPr>
            <a:spLocks noGrp="1"/>
          </p:cNvSpPr>
          <p:nvPr>
            <p:ph type="sldNum" sz="quarter" idx="12"/>
          </p:nvPr>
        </p:nvSpPr>
        <p:spPr/>
        <p:txBody>
          <a:bodyPr/>
          <a:lstStyle/>
          <a:p>
            <a:fld id="{1C462859-63CC-4CD4-BFDC-30BB52A8A9D7}" type="slidenum">
              <a:rPr lang="nl-NL" smtClean="0"/>
              <a:t>‹nr.›</a:t>
            </a:fld>
            <a:endParaRPr lang="nl-NL"/>
          </a:p>
        </p:txBody>
      </p:sp>
    </p:spTree>
    <p:extLst>
      <p:ext uri="{BB962C8B-B14F-4D97-AF65-F5344CB8AC3E}">
        <p14:creationId xmlns:p14="http://schemas.microsoft.com/office/powerpoint/2010/main" val="2995455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E60E95-AD60-F4B6-D836-1665EAA26F3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911BB94-EF5D-E0D0-8C62-41BC06B7BA3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053F5FA-B901-E222-96C3-213BE52986D4}"/>
              </a:ext>
            </a:extLst>
          </p:cNvPr>
          <p:cNvSpPr>
            <a:spLocks noGrp="1"/>
          </p:cNvSpPr>
          <p:nvPr>
            <p:ph type="dt" sz="half" idx="10"/>
          </p:nvPr>
        </p:nvSpPr>
        <p:spPr/>
        <p:txBody>
          <a:bodyPr/>
          <a:lstStyle/>
          <a:p>
            <a:fld id="{51109A6C-5B43-49FB-984E-D3BBD5E0EE77}" type="datetimeFigureOut">
              <a:rPr lang="nl-NL" smtClean="0"/>
              <a:t>29-3-2023</a:t>
            </a:fld>
            <a:endParaRPr lang="nl-NL"/>
          </a:p>
        </p:txBody>
      </p:sp>
      <p:sp>
        <p:nvSpPr>
          <p:cNvPr id="5" name="Tijdelijke aanduiding voor voettekst 4">
            <a:extLst>
              <a:ext uri="{FF2B5EF4-FFF2-40B4-BE49-F238E27FC236}">
                <a16:creationId xmlns:a16="http://schemas.microsoft.com/office/drawing/2014/main" id="{A12743AB-65AF-1F10-46FE-DDBC3505F52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4E3377C-77C3-9BFA-2D28-45E33DA72E36}"/>
              </a:ext>
            </a:extLst>
          </p:cNvPr>
          <p:cNvSpPr>
            <a:spLocks noGrp="1"/>
          </p:cNvSpPr>
          <p:nvPr>
            <p:ph type="sldNum" sz="quarter" idx="12"/>
          </p:nvPr>
        </p:nvSpPr>
        <p:spPr/>
        <p:txBody>
          <a:bodyPr/>
          <a:lstStyle/>
          <a:p>
            <a:fld id="{C38B0E05-DF5C-4C7E-B577-AD943438A04D}" type="slidenum">
              <a:rPr lang="nl-NL" smtClean="0"/>
              <a:t>‹nr.›</a:t>
            </a:fld>
            <a:endParaRPr lang="nl-NL"/>
          </a:p>
        </p:txBody>
      </p:sp>
    </p:spTree>
    <p:extLst>
      <p:ext uri="{BB962C8B-B14F-4D97-AF65-F5344CB8AC3E}">
        <p14:creationId xmlns:p14="http://schemas.microsoft.com/office/powerpoint/2010/main" val="1763832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3A6C0-4BE8-017C-67CD-64456F3BFB9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A95B452-44CC-DF5A-717A-1628A5C11C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968B435-ADB6-D5FD-4ADC-5CA750C397AE}"/>
              </a:ext>
            </a:extLst>
          </p:cNvPr>
          <p:cNvSpPr>
            <a:spLocks noGrp="1"/>
          </p:cNvSpPr>
          <p:nvPr>
            <p:ph type="dt" sz="half" idx="10"/>
          </p:nvPr>
        </p:nvSpPr>
        <p:spPr/>
        <p:txBody>
          <a:bodyPr/>
          <a:lstStyle/>
          <a:p>
            <a:fld id="{51109A6C-5B43-49FB-984E-D3BBD5E0EE77}" type="datetimeFigureOut">
              <a:rPr lang="nl-NL" smtClean="0"/>
              <a:t>29-3-2023</a:t>
            </a:fld>
            <a:endParaRPr lang="nl-NL"/>
          </a:p>
        </p:txBody>
      </p:sp>
      <p:sp>
        <p:nvSpPr>
          <p:cNvPr id="5" name="Tijdelijke aanduiding voor voettekst 4">
            <a:extLst>
              <a:ext uri="{FF2B5EF4-FFF2-40B4-BE49-F238E27FC236}">
                <a16:creationId xmlns:a16="http://schemas.microsoft.com/office/drawing/2014/main" id="{7E97F72A-9099-2FB3-4744-6E1324992C4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C0A71F8-D466-1CA0-2F33-A0975331FF65}"/>
              </a:ext>
            </a:extLst>
          </p:cNvPr>
          <p:cNvSpPr>
            <a:spLocks noGrp="1"/>
          </p:cNvSpPr>
          <p:nvPr>
            <p:ph type="sldNum" sz="quarter" idx="12"/>
          </p:nvPr>
        </p:nvSpPr>
        <p:spPr/>
        <p:txBody>
          <a:bodyPr/>
          <a:lstStyle/>
          <a:p>
            <a:fld id="{C38B0E05-DF5C-4C7E-B577-AD943438A04D}" type="slidenum">
              <a:rPr lang="nl-NL" smtClean="0"/>
              <a:t>‹nr.›</a:t>
            </a:fld>
            <a:endParaRPr lang="nl-NL"/>
          </a:p>
        </p:txBody>
      </p:sp>
    </p:spTree>
    <p:extLst>
      <p:ext uri="{BB962C8B-B14F-4D97-AF65-F5344CB8AC3E}">
        <p14:creationId xmlns:p14="http://schemas.microsoft.com/office/powerpoint/2010/main" val="68983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6808B-5E0C-967D-F1B6-2E2B7F60924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F9179EB-A234-CC13-BAB3-992A116D77C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35A63EB-A0D7-8408-0447-151E4C6BDB7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348E2E3-6E19-1986-2E67-8B1FAA2E1C6C}"/>
              </a:ext>
            </a:extLst>
          </p:cNvPr>
          <p:cNvSpPr>
            <a:spLocks noGrp="1"/>
          </p:cNvSpPr>
          <p:nvPr>
            <p:ph type="dt" sz="half" idx="10"/>
          </p:nvPr>
        </p:nvSpPr>
        <p:spPr/>
        <p:txBody>
          <a:bodyPr/>
          <a:lstStyle/>
          <a:p>
            <a:fld id="{51109A6C-5B43-49FB-984E-D3BBD5E0EE77}" type="datetimeFigureOut">
              <a:rPr lang="nl-NL" smtClean="0"/>
              <a:t>29-3-2023</a:t>
            </a:fld>
            <a:endParaRPr lang="nl-NL"/>
          </a:p>
        </p:txBody>
      </p:sp>
      <p:sp>
        <p:nvSpPr>
          <p:cNvPr id="6" name="Tijdelijke aanduiding voor voettekst 5">
            <a:extLst>
              <a:ext uri="{FF2B5EF4-FFF2-40B4-BE49-F238E27FC236}">
                <a16:creationId xmlns:a16="http://schemas.microsoft.com/office/drawing/2014/main" id="{C929D2BD-4763-B350-EB98-035FD18CB3C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B5754C2-9A38-1200-62A1-134025666E42}"/>
              </a:ext>
            </a:extLst>
          </p:cNvPr>
          <p:cNvSpPr>
            <a:spLocks noGrp="1"/>
          </p:cNvSpPr>
          <p:nvPr>
            <p:ph type="sldNum" sz="quarter" idx="12"/>
          </p:nvPr>
        </p:nvSpPr>
        <p:spPr/>
        <p:txBody>
          <a:bodyPr/>
          <a:lstStyle/>
          <a:p>
            <a:fld id="{C38B0E05-DF5C-4C7E-B577-AD943438A04D}" type="slidenum">
              <a:rPr lang="nl-NL" smtClean="0"/>
              <a:t>‹nr.›</a:t>
            </a:fld>
            <a:endParaRPr lang="nl-NL"/>
          </a:p>
        </p:txBody>
      </p:sp>
    </p:spTree>
    <p:extLst>
      <p:ext uri="{BB962C8B-B14F-4D97-AF65-F5344CB8AC3E}">
        <p14:creationId xmlns:p14="http://schemas.microsoft.com/office/powerpoint/2010/main" val="82822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AB573-920E-E87B-04D0-572975202D5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B1BD220-3A77-4CC6-42ED-245266402B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8590949-0AB7-73EE-E4F6-A1D0F3AFCB8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80D36DC-22B4-A51B-958C-7B542009E8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64ECC55-1867-BEE1-BBD1-60B4F2650C5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B6FDD23-65F0-C412-88FC-3C89C6E465F5}"/>
              </a:ext>
            </a:extLst>
          </p:cNvPr>
          <p:cNvSpPr>
            <a:spLocks noGrp="1"/>
          </p:cNvSpPr>
          <p:nvPr>
            <p:ph type="dt" sz="half" idx="10"/>
          </p:nvPr>
        </p:nvSpPr>
        <p:spPr/>
        <p:txBody>
          <a:bodyPr/>
          <a:lstStyle/>
          <a:p>
            <a:fld id="{51109A6C-5B43-49FB-984E-D3BBD5E0EE77}" type="datetimeFigureOut">
              <a:rPr lang="nl-NL" smtClean="0"/>
              <a:t>29-3-2023</a:t>
            </a:fld>
            <a:endParaRPr lang="nl-NL"/>
          </a:p>
        </p:txBody>
      </p:sp>
      <p:sp>
        <p:nvSpPr>
          <p:cNvPr id="8" name="Tijdelijke aanduiding voor voettekst 7">
            <a:extLst>
              <a:ext uri="{FF2B5EF4-FFF2-40B4-BE49-F238E27FC236}">
                <a16:creationId xmlns:a16="http://schemas.microsoft.com/office/drawing/2014/main" id="{37671EA5-D8F6-DBCB-C429-903935AFEBD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50B7046-0EC2-724E-AE9F-F8D198458734}"/>
              </a:ext>
            </a:extLst>
          </p:cNvPr>
          <p:cNvSpPr>
            <a:spLocks noGrp="1"/>
          </p:cNvSpPr>
          <p:nvPr>
            <p:ph type="sldNum" sz="quarter" idx="12"/>
          </p:nvPr>
        </p:nvSpPr>
        <p:spPr/>
        <p:txBody>
          <a:bodyPr/>
          <a:lstStyle/>
          <a:p>
            <a:fld id="{C38B0E05-DF5C-4C7E-B577-AD943438A04D}" type="slidenum">
              <a:rPr lang="nl-NL" smtClean="0"/>
              <a:t>‹nr.›</a:t>
            </a:fld>
            <a:endParaRPr lang="nl-NL"/>
          </a:p>
        </p:txBody>
      </p:sp>
    </p:spTree>
    <p:extLst>
      <p:ext uri="{BB962C8B-B14F-4D97-AF65-F5344CB8AC3E}">
        <p14:creationId xmlns:p14="http://schemas.microsoft.com/office/powerpoint/2010/main" val="1340735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493B8-D825-5B95-2898-EE5501F2CA9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6C2857C-3DEC-D245-2E05-B69CE16A17D3}"/>
              </a:ext>
            </a:extLst>
          </p:cNvPr>
          <p:cNvSpPr>
            <a:spLocks noGrp="1"/>
          </p:cNvSpPr>
          <p:nvPr>
            <p:ph type="dt" sz="half" idx="10"/>
          </p:nvPr>
        </p:nvSpPr>
        <p:spPr/>
        <p:txBody>
          <a:bodyPr/>
          <a:lstStyle/>
          <a:p>
            <a:fld id="{51109A6C-5B43-49FB-984E-D3BBD5E0EE77}" type="datetimeFigureOut">
              <a:rPr lang="nl-NL" smtClean="0"/>
              <a:t>29-3-2023</a:t>
            </a:fld>
            <a:endParaRPr lang="nl-NL"/>
          </a:p>
        </p:txBody>
      </p:sp>
      <p:sp>
        <p:nvSpPr>
          <p:cNvPr id="4" name="Tijdelijke aanduiding voor voettekst 3">
            <a:extLst>
              <a:ext uri="{FF2B5EF4-FFF2-40B4-BE49-F238E27FC236}">
                <a16:creationId xmlns:a16="http://schemas.microsoft.com/office/drawing/2014/main" id="{3E25AB9A-40D5-0401-95A0-DBD173C3EC5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A098A4B-40FF-7779-7511-9401453B2370}"/>
              </a:ext>
            </a:extLst>
          </p:cNvPr>
          <p:cNvSpPr>
            <a:spLocks noGrp="1"/>
          </p:cNvSpPr>
          <p:nvPr>
            <p:ph type="sldNum" sz="quarter" idx="12"/>
          </p:nvPr>
        </p:nvSpPr>
        <p:spPr/>
        <p:txBody>
          <a:bodyPr/>
          <a:lstStyle/>
          <a:p>
            <a:fld id="{C38B0E05-DF5C-4C7E-B577-AD943438A04D}" type="slidenum">
              <a:rPr lang="nl-NL" smtClean="0"/>
              <a:t>‹nr.›</a:t>
            </a:fld>
            <a:endParaRPr lang="nl-NL"/>
          </a:p>
        </p:txBody>
      </p:sp>
    </p:spTree>
    <p:extLst>
      <p:ext uri="{BB962C8B-B14F-4D97-AF65-F5344CB8AC3E}">
        <p14:creationId xmlns:p14="http://schemas.microsoft.com/office/powerpoint/2010/main" val="2958376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B7061E9-C408-CFC9-0BAE-CD93F48EF6E4}"/>
              </a:ext>
            </a:extLst>
          </p:cNvPr>
          <p:cNvSpPr>
            <a:spLocks noGrp="1"/>
          </p:cNvSpPr>
          <p:nvPr>
            <p:ph type="dt" sz="half" idx="10"/>
          </p:nvPr>
        </p:nvSpPr>
        <p:spPr/>
        <p:txBody>
          <a:bodyPr/>
          <a:lstStyle/>
          <a:p>
            <a:fld id="{51109A6C-5B43-49FB-984E-D3BBD5E0EE77}" type="datetimeFigureOut">
              <a:rPr lang="nl-NL" smtClean="0"/>
              <a:t>29-3-2023</a:t>
            </a:fld>
            <a:endParaRPr lang="nl-NL"/>
          </a:p>
        </p:txBody>
      </p:sp>
      <p:sp>
        <p:nvSpPr>
          <p:cNvPr id="3" name="Tijdelijke aanduiding voor voettekst 2">
            <a:extLst>
              <a:ext uri="{FF2B5EF4-FFF2-40B4-BE49-F238E27FC236}">
                <a16:creationId xmlns:a16="http://schemas.microsoft.com/office/drawing/2014/main" id="{12546801-B195-F19B-DFC3-1D59FC5FC8B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9CACDF3-875F-7BBA-790B-59D59F8B577E}"/>
              </a:ext>
            </a:extLst>
          </p:cNvPr>
          <p:cNvSpPr>
            <a:spLocks noGrp="1"/>
          </p:cNvSpPr>
          <p:nvPr>
            <p:ph type="sldNum" sz="quarter" idx="12"/>
          </p:nvPr>
        </p:nvSpPr>
        <p:spPr/>
        <p:txBody>
          <a:bodyPr/>
          <a:lstStyle/>
          <a:p>
            <a:fld id="{C38B0E05-DF5C-4C7E-B577-AD943438A04D}" type="slidenum">
              <a:rPr lang="nl-NL" smtClean="0"/>
              <a:t>‹nr.›</a:t>
            </a:fld>
            <a:endParaRPr lang="nl-NL"/>
          </a:p>
        </p:txBody>
      </p:sp>
    </p:spTree>
    <p:extLst>
      <p:ext uri="{BB962C8B-B14F-4D97-AF65-F5344CB8AC3E}">
        <p14:creationId xmlns:p14="http://schemas.microsoft.com/office/powerpoint/2010/main" val="424521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5B8FA9-0BEF-C939-BEEF-2D3FC082D35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2D25885-E1E1-59DD-5209-AC7D5C1E46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ACE79D3-F435-A87D-9F0F-30FB2E036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D552F78-5C3B-82CF-8E2B-EA00AA6938E2}"/>
              </a:ext>
            </a:extLst>
          </p:cNvPr>
          <p:cNvSpPr>
            <a:spLocks noGrp="1"/>
          </p:cNvSpPr>
          <p:nvPr>
            <p:ph type="dt" sz="half" idx="10"/>
          </p:nvPr>
        </p:nvSpPr>
        <p:spPr/>
        <p:txBody>
          <a:bodyPr/>
          <a:lstStyle/>
          <a:p>
            <a:fld id="{51109A6C-5B43-49FB-984E-D3BBD5E0EE77}" type="datetimeFigureOut">
              <a:rPr lang="nl-NL" smtClean="0"/>
              <a:t>29-3-2023</a:t>
            </a:fld>
            <a:endParaRPr lang="nl-NL"/>
          </a:p>
        </p:txBody>
      </p:sp>
      <p:sp>
        <p:nvSpPr>
          <p:cNvPr id="6" name="Tijdelijke aanduiding voor voettekst 5">
            <a:extLst>
              <a:ext uri="{FF2B5EF4-FFF2-40B4-BE49-F238E27FC236}">
                <a16:creationId xmlns:a16="http://schemas.microsoft.com/office/drawing/2014/main" id="{123DA96F-67BB-B4B8-99DC-BB04FAAFDFF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D8BAD87-66D7-8ACD-BE35-819020D263E1}"/>
              </a:ext>
            </a:extLst>
          </p:cNvPr>
          <p:cNvSpPr>
            <a:spLocks noGrp="1"/>
          </p:cNvSpPr>
          <p:nvPr>
            <p:ph type="sldNum" sz="quarter" idx="12"/>
          </p:nvPr>
        </p:nvSpPr>
        <p:spPr/>
        <p:txBody>
          <a:bodyPr/>
          <a:lstStyle/>
          <a:p>
            <a:fld id="{C38B0E05-DF5C-4C7E-B577-AD943438A04D}" type="slidenum">
              <a:rPr lang="nl-NL" smtClean="0"/>
              <a:t>‹nr.›</a:t>
            </a:fld>
            <a:endParaRPr lang="nl-NL"/>
          </a:p>
        </p:txBody>
      </p:sp>
    </p:spTree>
    <p:extLst>
      <p:ext uri="{BB962C8B-B14F-4D97-AF65-F5344CB8AC3E}">
        <p14:creationId xmlns:p14="http://schemas.microsoft.com/office/powerpoint/2010/main" val="217904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7E7F9F-D6E2-6CA5-425B-B12BAD953AD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70082BB-271A-0668-CF05-69E61364D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65693CE-B400-B2BE-7177-27BCC3D36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CD625DA-136A-8AD4-15C1-2C0016BF111E}"/>
              </a:ext>
            </a:extLst>
          </p:cNvPr>
          <p:cNvSpPr>
            <a:spLocks noGrp="1"/>
          </p:cNvSpPr>
          <p:nvPr>
            <p:ph type="dt" sz="half" idx="10"/>
          </p:nvPr>
        </p:nvSpPr>
        <p:spPr/>
        <p:txBody>
          <a:bodyPr/>
          <a:lstStyle/>
          <a:p>
            <a:fld id="{51109A6C-5B43-49FB-984E-D3BBD5E0EE77}" type="datetimeFigureOut">
              <a:rPr lang="nl-NL" smtClean="0"/>
              <a:t>29-3-2023</a:t>
            </a:fld>
            <a:endParaRPr lang="nl-NL"/>
          </a:p>
        </p:txBody>
      </p:sp>
      <p:sp>
        <p:nvSpPr>
          <p:cNvPr id="6" name="Tijdelijke aanduiding voor voettekst 5">
            <a:extLst>
              <a:ext uri="{FF2B5EF4-FFF2-40B4-BE49-F238E27FC236}">
                <a16:creationId xmlns:a16="http://schemas.microsoft.com/office/drawing/2014/main" id="{69BDF8E6-A7AB-4BB5-3C28-28CB25FEF6E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DEEDF05-AB8C-CF9B-ED93-395924376B25}"/>
              </a:ext>
            </a:extLst>
          </p:cNvPr>
          <p:cNvSpPr>
            <a:spLocks noGrp="1"/>
          </p:cNvSpPr>
          <p:nvPr>
            <p:ph type="sldNum" sz="quarter" idx="12"/>
          </p:nvPr>
        </p:nvSpPr>
        <p:spPr/>
        <p:txBody>
          <a:bodyPr/>
          <a:lstStyle/>
          <a:p>
            <a:fld id="{C38B0E05-DF5C-4C7E-B577-AD943438A04D}" type="slidenum">
              <a:rPr lang="nl-NL" smtClean="0"/>
              <a:t>‹nr.›</a:t>
            </a:fld>
            <a:endParaRPr lang="nl-NL"/>
          </a:p>
        </p:txBody>
      </p:sp>
    </p:spTree>
    <p:extLst>
      <p:ext uri="{BB962C8B-B14F-4D97-AF65-F5344CB8AC3E}">
        <p14:creationId xmlns:p14="http://schemas.microsoft.com/office/powerpoint/2010/main" val="292966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328D4BE-D961-098D-FEBA-778BDF482E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F10D960-C799-44FC-15D9-2D707E3F6F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012260-0F10-24A3-C676-C1782C3A0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09A6C-5B43-49FB-984E-D3BBD5E0EE77}" type="datetimeFigureOut">
              <a:rPr lang="nl-NL" smtClean="0"/>
              <a:t>29-3-2023</a:t>
            </a:fld>
            <a:endParaRPr lang="nl-NL"/>
          </a:p>
        </p:txBody>
      </p:sp>
      <p:sp>
        <p:nvSpPr>
          <p:cNvPr id="5" name="Tijdelijke aanduiding voor voettekst 4">
            <a:extLst>
              <a:ext uri="{FF2B5EF4-FFF2-40B4-BE49-F238E27FC236}">
                <a16:creationId xmlns:a16="http://schemas.microsoft.com/office/drawing/2014/main" id="{57033750-169F-C76D-977D-E4452A2D79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B86DEDA-BAD5-96D4-0EE8-3257B755CD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B0E05-DF5C-4C7E-B577-AD943438A04D}" type="slidenum">
              <a:rPr lang="nl-NL" smtClean="0"/>
              <a:t>‹nr.›</a:t>
            </a:fld>
            <a:endParaRPr lang="nl-NL"/>
          </a:p>
        </p:txBody>
      </p:sp>
    </p:spTree>
    <p:extLst>
      <p:ext uri="{BB962C8B-B14F-4D97-AF65-F5344CB8AC3E}">
        <p14:creationId xmlns:p14="http://schemas.microsoft.com/office/powerpoint/2010/main" val="2670639666"/>
      </p:ext>
    </p:extLst>
  </p:cSld>
  <p:clrMap bg1="lt1" tx1="dk1" bg2="lt2" tx2="dk2" accent1="accent1" accent2="accent2" accent3="accent3" accent4="accent4" accent5="accent5" accent6="accent6" hlink="hlink" folHlink="folHlink"/>
  <p:sldLayoutIdLst>
    <p:sldLayoutId id="2147483666" r:id="rId1"/>
    <p:sldLayoutId id="2147483650" r:id="rId2"/>
    <p:sldLayoutId id="2147483651" r:id="rId3"/>
    <p:sldLayoutId id="2147483652" r:id="rId4"/>
    <p:sldLayoutId id="2147483653" r:id="rId5"/>
    <p:sldLayoutId id="2147483662" r:id="rId6"/>
    <p:sldLayoutId id="2147483661"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668AC25-2887-446D-8875-1A6E852FF7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103D0A7-197D-42A7-A8C0-205BB23680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679D6C8-A07C-431D-8F23-506200C516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D592A-0F6D-41B7-8FDF-EAA261260246}" type="datetimeFigureOut">
              <a:rPr lang="nl-NL" smtClean="0"/>
              <a:t>29-3-2023</a:t>
            </a:fld>
            <a:endParaRPr lang="nl-NL"/>
          </a:p>
        </p:txBody>
      </p:sp>
      <p:sp>
        <p:nvSpPr>
          <p:cNvPr id="5" name="Tijdelijke aanduiding voor voettekst 4">
            <a:extLst>
              <a:ext uri="{FF2B5EF4-FFF2-40B4-BE49-F238E27FC236}">
                <a16:creationId xmlns:a16="http://schemas.microsoft.com/office/drawing/2014/main" id="{6AA625EE-3F94-4AC4-B1D5-C02D2D272B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6260E38-F500-478C-AC17-6CEB8BC5D8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AB8AF-6E02-4A31-8D04-E2F818122F5C}" type="slidenum">
              <a:rPr lang="nl-NL" smtClean="0"/>
              <a:t>‹nr.›</a:t>
            </a:fld>
            <a:endParaRPr lang="nl-NL"/>
          </a:p>
        </p:txBody>
      </p:sp>
    </p:spTree>
    <p:extLst>
      <p:ext uri="{BB962C8B-B14F-4D97-AF65-F5344CB8AC3E}">
        <p14:creationId xmlns:p14="http://schemas.microsoft.com/office/powerpoint/2010/main" val="18329066"/>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930C62C-3745-4EB3-84E6-3F93AF779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D03EAE4-A361-49E2-885A-C71BCD930B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D8AE315-CECF-490F-A467-919912A606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D1DF0-A477-4A06-92D6-25DF361EDB05}" type="datetimeFigureOut">
              <a:rPr lang="nl-NL" smtClean="0"/>
              <a:t>29-3-2023</a:t>
            </a:fld>
            <a:endParaRPr lang="nl-NL"/>
          </a:p>
        </p:txBody>
      </p:sp>
      <p:sp>
        <p:nvSpPr>
          <p:cNvPr id="5" name="Tijdelijke aanduiding voor voettekst 4">
            <a:extLst>
              <a:ext uri="{FF2B5EF4-FFF2-40B4-BE49-F238E27FC236}">
                <a16:creationId xmlns:a16="http://schemas.microsoft.com/office/drawing/2014/main" id="{014F1F18-E3D8-4166-A7AB-AB97987B4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70A85EF-2A5F-4AA2-8099-5B4B8ADA58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62859-63CC-4CD4-BFDC-30BB52A8A9D7}" type="slidenum">
              <a:rPr lang="nl-NL" smtClean="0"/>
              <a:t>‹nr.›</a:t>
            </a:fld>
            <a:endParaRPr lang="nl-NL"/>
          </a:p>
        </p:txBody>
      </p:sp>
    </p:spTree>
    <p:extLst>
      <p:ext uri="{BB962C8B-B14F-4D97-AF65-F5344CB8AC3E}">
        <p14:creationId xmlns:p14="http://schemas.microsoft.com/office/powerpoint/2010/main" val="2726061551"/>
      </p:ext>
    </p:extLst>
  </p:cSld>
  <p:clrMap bg1="lt1" tx1="dk1" bg2="lt2" tx2="dk2" accent1="accent1" accent2="accent2" accent3="accent3" accent4="accent4" accent5="accent5" accent6="accent6" hlink="hlink" folHlink="folHlink"/>
  <p:sldLayoutIdLst>
    <p:sldLayoutId id="2147483655"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4.xml"/><Relationship Id="rId1" Type="http://schemas.openxmlformats.org/officeDocument/2006/relationships/video" Target="https://www.youtube.com/embed/hcz1aZ60k7w?start=15&amp;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0ED7077-A0A6-EAAC-37B2-0CF833CC2EB0}"/>
              </a:ext>
            </a:extLst>
          </p:cNvPr>
          <p:cNvSpPr>
            <a:spLocks noGrp="1"/>
          </p:cNvSpPr>
          <p:nvPr>
            <p:ph type="ctrTitle"/>
          </p:nvPr>
        </p:nvSpPr>
        <p:spPr>
          <a:xfrm>
            <a:off x="599609" y="679731"/>
            <a:ext cx="4171994" cy="3736540"/>
          </a:xfrm>
        </p:spPr>
        <p:txBody>
          <a:bodyPr>
            <a:normAutofit/>
          </a:bodyPr>
          <a:lstStyle/>
          <a:p>
            <a:pPr algn="l"/>
            <a:r>
              <a:rPr lang="nl-NL"/>
              <a:t>Stad en wijk </a:t>
            </a:r>
          </a:p>
        </p:txBody>
      </p:sp>
      <p:sp>
        <p:nvSpPr>
          <p:cNvPr id="3" name="Ondertitel 2">
            <a:extLst>
              <a:ext uri="{FF2B5EF4-FFF2-40B4-BE49-F238E27FC236}">
                <a16:creationId xmlns:a16="http://schemas.microsoft.com/office/drawing/2014/main" id="{876E514E-60DB-548A-37A7-1E33D1E38E0D}"/>
              </a:ext>
            </a:extLst>
          </p:cNvPr>
          <p:cNvSpPr>
            <a:spLocks noGrp="1"/>
          </p:cNvSpPr>
          <p:nvPr>
            <p:ph type="subTitle" idx="1"/>
          </p:nvPr>
        </p:nvSpPr>
        <p:spPr>
          <a:xfrm>
            <a:off x="599609" y="4685288"/>
            <a:ext cx="4171994" cy="1035781"/>
          </a:xfrm>
        </p:spPr>
        <p:txBody>
          <a:bodyPr>
            <a:normAutofit/>
          </a:bodyPr>
          <a:lstStyle/>
          <a:p>
            <a:pPr algn="l"/>
            <a:r>
              <a:rPr lang="nl-NL" dirty="0"/>
              <a:t>Laatste les van periode 3, lj2 2023 | les 7 </a:t>
            </a:r>
            <a:endParaRPr lang="nl-NL"/>
          </a:p>
        </p:txBody>
      </p:sp>
      <p:grpSp>
        <p:nvGrpSpPr>
          <p:cNvPr id="19" name="Group 18">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0" name="Straight Connector 19">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tad">
            <a:extLst>
              <a:ext uri="{FF2B5EF4-FFF2-40B4-BE49-F238E27FC236}">
                <a16:creationId xmlns:a16="http://schemas.microsoft.com/office/drawing/2014/main" id="{0423187B-CDA8-ED14-6A32-33AE6BF8CD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40572" y="569297"/>
            <a:ext cx="5608830" cy="5608830"/>
          </a:xfrm>
          <a:prstGeom prst="rect">
            <a:avLst/>
          </a:prstGeom>
        </p:spPr>
      </p:pic>
    </p:spTree>
    <p:extLst>
      <p:ext uri="{BB962C8B-B14F-4D97-AF65-F5344CB8AC3E}">
        <p14:creationId xmlns:p14="http://schemas.microsoft.com/office/powerpoint/2010/main" val="2396536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2CF340E-D307-4E48-99B3-4CD7E6628293}"/>
              </a:ext>
            </a:extLst>
          </p:cNvPr>
          <p:cNvSpPr/>
          <p:nvPr/>
        </p:nvSpPr>
        <p:spPr>
          <a:xfrm>
            <a:off x="762000" y="1098620"/>
            <a:ext cx="8410575" cy="4801314"/>
          </a:xfrm>
          <a:prstGeom prst="rect">
            <a:avLst/>
          </a:prstGeom>
        </p:spPr>
        <p:txBody>
          <a:bodyPr wrap="square">
            <a:spAutoFit/>
          </a:bodyPr>
          <a:lstStyle/>
          <a:p>
            <a:r>
              <a:rPr lang="nl-NL" dirty="0"/>
              <a:t>1.	Functionele groepen &gt; samenwerken in team	blz. 2</a:t>
            </a:r>
          </a:p>
          <a:p>
            <a:r>
              <a:rPr lang="nl-NL" dirty="0"/>
              <a:t>2.	Sociale groepen	blz. 4</a:t>
            </a:r>
          </a:p>
          <a:p>
            <a:r>
              <a:rPr lang="nl-NL" dirty="0"/>
              <a:t>3.	Normen in een groep:	blz. 6</a:t>
            </a:r>
          </a:p>
          <a:p>
            <a:r>
              <a:rPr lang="nl-NL" dirty="0"/>
              <a:t>4.	Binding in de groep	6</a:t>
            </a:r>
          </a:p>
          <a:p>
            <a:r>
              <a:rPr lang="nl-NL" dirty="0"/>
              <a:t>5.	Ontwikkelingen in een groep	6</a:t>
            </a:r>
          </a:p>
          <a:p>
            <a:r>
              <a:rPr lang="nl-NL" dirty="0"/>
              <a:t>6.	De fasen in de ontwikkeling van groepen	7</a:t>
            </a:r>
          </a:p>
          <a:p>
            <a:r>
              <a:rPr lang="nl-NL" dirty="0"/>
              <a:t>7.	Groepsdynamica:	8</a:t>
            </a:r>
          </a:p>
          <a:p>
            <a:r>
              <a:rPr lang="nl-NL" dirty="0"/>
              <a:t>8.	Werken in een groep	8</a:t>
            </a:r>
          </a:p>
          <a:p>
            <a:r>
              <a:rPr lang="nl-NL" dirty="0"/>
              <a:t>9.	Samenhang in een groep	10</a:t>
            </a:r>
          </a:p>
          <a:p>
            <a:r>
              <a:rPr lang="nl-NL" dirty="0"/>
              <a:t>10.	Versterken samenhang groep	10</a:t>
            </a:r>
          </a:p>
          <a:p>
            <a:r>
              <a:rPr lang="nl-NL" dirty="0"/>
              <a:t>11.	Interventies	11</a:t>
            </a:r>
          </a:p>
          <a:p>
            <a:r>
              <a:rPr lang="nl-NL" dirty="0"/>
              <a:t>12.	Jouw rol als begeleider van de groep	12</a:t>
            </a:r>
          </a:p>
          <a:p>
            <a:r>
              <a:rPr lang="nl-NL" dirty="0"/>
              <a:t>13.	Situationeel leiderschap	12</a:t>
            </a:r>
          </a:p>
          <a:p>
            <a:r>
              <a:rPr lang="nl-NL" dirty="0"/>
              <a:t>14.	Weerstand	13</a:t>
            </a:r>
          </a:p>
          <a:p>
            <a:r>
              <a:rPr lang="nl-NL" dirty="0"/>
              <a:t>15.	Weerstand wegnemen	13</a:t>
            </a:r>
          </a:p>
          <a:p>
            <a:r>
              <a:rPr lang="nl-NL" dirty="0"/>
              <a:t>16.	Vergroten van draagvlak	14</a:t>
            </a:r>
          </a:p>
          <a:p>
            <a:r>
              <a:rPr lang="nl-NL" dirty="0"/>
              <a:t>17.	Sociogram.	15</a:t>
            </a:r>
          </a:p>
        </p:txBody>
      </p:sp>
      <p:sp>
        <p:nvSpPr>
          <p:cNvPr id="3" name="Tekstvak 2">
            <a:extLst>
              <a:ext uri="{FF2B5EF4-FFF2-40B4-BE49-F238E27FC236}">
                <a16:creationId xmlns:a16="http://schemas.microsoft.com/office/drawing/2014/main" id="{F0B74393-8BA6-431E-ACF8-0FF1B43A999B}"/>
              </a:ext>
            </a:extLst>
          </p:cNvPr>
          <p:cNvSpPr txBox="1"/>
          <p:nvPr/>
        </p:nvSpPr>
        <p:spPr>
          <a:xfrm>
            <a:off x="762000" y="496401"/>
            <a:ext cx="6762752" cy="461665"/>
          </a:xfrm>
          <a:prstGeom prst="rect">
            <a:avLst/>
          </a:prstGeom>
          <a:noFill/>
        </p:spPr>
        <p:txBody>
          <a:bodyPr wrap="square" rtlCol="0">
            <a:spAutoFit/>
          </a:bodyPr>
          <a:lstStyle/>
          <a:p>
            <a:r>
              <a:rPr lang="nl-NL" sz="2400" b="1" dirty="0">
                <a:solidFill>
                  <a:schemeClr val="accent6"/>
                </a:solidFill>
              </a:rPr>
              <a:t>Onderwerpen in de reader: </a:t>
            </a:r>
          </a:p>
        </p:txBody>
      </p:sp>
      <p:sp>
        <p:nvSpPr>
          <p:cNvPr id="4" name="Tekstballon: ovaal 3">
            <a:extLst>
              <a:ext uri="{FF2B5EF4-FFF2-40B4-BE49-F238E27FC236}">
                <a16:creationId xmlns:a16="http://schemas.microsoft.com/office/drawing/2014/main" id="{ABAF14F3-A0D8-494B-BB33-847C5C2E2487}"/>
              </a:ext>
            </a:extLst>
          </p:cNvPr>
          <p:cNvSpPr/>
          <p:nvPr/>
        </p:nvSpPr>
        <p:spPr>
          <a:xfrm rot="1238629">
            <a:off x="8757285" y="2712721"/>
            <a:ext cx="3190875" cy="3133725"/>
          </a:xfrm>
          <a:prstGeom prst="wedgeEllipseCallout">
            <a:avLst>
              <a:gd name="adj1" fmla="val -20833"/>
              <a:gd name="adj2" fmla="val 625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Te vinden op Wiki, stad en wijk</a:t>
            </a:r>
          </a:p>
          <a:p>
            <a:pPr algn="ctr"/>
            <a:r>
              <a:rPr lang="nl-NL" sz="2800" dirty="0"/>
              <a:t>Les 7 </a:t>
            </a:r>
          </a:p>
        </p:txBody>
      </p:sp>
    </p:spTree>
    <p:extLst>
      <p:ext uri="{BB962C8B-B14F-4D97-AF65-F5344CB8AC3E}">
        <p14:creationId xmlns:p14="http://schemas.microsoft.com/office/powerpoint/2010/main" val="1168239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97A90B0-C006-4093-966D-38F489D03027}"/>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a:solidFill>
                  <a:schemeClr val="tx1"/>
                </a:solidFill>
                <a:latin typeface="+mj-lt"/>
                <a:ea typeface="+mj-ea"/>
                <a:cs typeface="+mj-cs"/>
              </a:rPr>
              <a:t>Opdracht</a:t>
            </a:r>
          </a:p>
        </p:txBody>
      </p:sp>
      <p:sp>
        <p:nvSpPr>
          <p:cNvPr id="3" name="Tekstvak 2">
            <a:extLst>
              <a:ext uri="{FF2B5EF4-FFF2-40B4-BE49-F238E27FC236}">
                <a16:creationId xmlns:a16="http://schemas.microsoft.com/office/drawing/2014/main" id="{FDE78A94-32D9-4143-80C9-BC0B41E3977E}"/>
              </a:ext>
            </a:extLst>
          </p:cNvPr>
          <p:cNvSpPr txBox="1"/>
          <p:nvPr/>
        </p:nvSpPr>
        <p:spPr>
          <a:xfrm>
            <a:off x="1144923" y="2405894"/>
            <a:ext cx="5315189" cy="3535083"/>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a:t>Kies 2 hoofdstukken uit die je interesseren of die je voor de bijeenkomst kan gebruiken.</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Lees het goed door en geef ons uitleg met behulp van een PowerPoint, flipover of tekening op bord. </a:t>
            </a:r>
          </a:p>
        </p:txBody>
      </p:sp>
      <p:sp>
        <p:nvSpPr>
          <p:cNvPr id="22"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fbeelding 3">
            <a:extLst>
              <a:ext uri="{FF2B5EF4-FFF2-40B4-BE49-F238E27FC236}">
                <a16:creationId xmlns:a16="http://schemas.microsoft.com/office/drawing/2014/main" id="{57A5B10E-44D2-4124-AFE7-8D5C68677934}"/>
              </a:ext>
            </a:extLst>
          </p:cNvPr>
          <p:cNvPicPr>
            <a:picLocks noChangeAspect="1"/>
          </p:cNvPicPr>
          <p:nvPr/>
        </p:nvPicPr>
        <p:blipFill>
          <a:blip r:embed="rId2"/>
          <a:stretch>
            <a:fillRect/>
          </a:stretch>
        </p:blipFill>
        <p:spPr>
          <a:xfrm>
            <a:off x="7075967" y="1652653"/>
            <a:ext cx="4170530" cy="3584587"/>
          </a:xfrm>
          <a:prstGeom prst="rect">
            <a:avLst/>
          </a:prstGeom>
        </p:spPr>
      </p:pic>
    </p:spTree>
    <p:extLst>
      <p:ext uri="{BB962C8B-B14F-4D97-AF65-F5344CB8AC3E}">
        <p14:creationId xmlns:p14="http://schemas.microsoft.com/office/powerpoint/2010/main" val="1899577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EF009C-C804-40A8-9B49-89F250887FD0}"/>
              </a:ext>
            </a:extLst>
          </p:cNvPr>
          <p:cNvSpPr>
            <a:spLocks noGrp="1"/>
          </p:cNvSpPr>
          <p:nvPr>
            <p:ph type="title"/>
          </p:nvPr>
        </p:nvSpPr>
        <p:spPr/>
        <p:txBody>
          <a:bodyPr/>
          <a:lstStyle/>
          <a:p>
            <a:r>
              <a:rPr lang="nl-NL" dirty="0"/>
              <a:t>Teamontwikkeling met de piramide van </a:t>
            </a:r>
            <a:r>
              <a:rPr lang="nl-NL" dirty="0" err="1"/>
              <a:t>Lencioni</a:t>
            </a:r>
            <a:endParaRPr lang="nl-NL" dirty="0"/>
          </a:p>
        </p:txBody>
      </p:sp>
      <p:pic>
        <p:nvPicPr>
          <p:cNvPr id="3" name="Afbeelding 2">
            <a:extLst>
              <a:ext uri="{FF2B5EF4-FFF2-40B4-BE49-F238E27FC236}">
                <a16:creationId xmlns:a16="http://schemas.microsoft.com/office/drawing/2014/main" id="{8A3CCBC8-6B97-4458-BAEC-E53F660F919B}"/>
              </a:ext>
            </a:extLst>
          </p:cNvPr>
          <p:cNvPicPr>
            <a:picLocks noChangeAspect="1"/>
          </p:cNvPicPr>
          <p:nvPr/>
        </p:nvPicPr>
        <p:blipFill>
          <a:blip r:embed="rId2"/>
          <a:stretch>
            <a:fillRect/>
          </a:stretch>
        </p:blipFill>
        <p:spPr>
          <a:xfrm>
            <a:off x="3848985" y="1690688"/>
            <a:ext cx="5357410" cy="4600808"/>
          </a:xfrm>
          <a:prstGeom prst="rect">
            <a:avLst/>
          </a:prstGeom>
        </p:spPr>
      </p:pic>
    </p:spTree>
    <p:extLst>
      <p:ext uri="{BB962C8B-B14F-4D97-AF65-F5344CB8AC3E}">
        <p14:creationId xmlns:p14="http://schemas.microsoft.com/office/powerpoint/2010/main" val="2678865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6E1B808-2D6F-4695-9C47-C49143CF2BD6}"/>
              </a:ext>
            </a:extLst>
          </p:cNvPr>
          <p:cNvPicPr>
            <a:picLocks noChangeAspect="1"/>
          </p:cNvPicPr>
          <p:nvPr/>
        </p:nvPicPr>
        <p:blipFill rotWithShape="1">
          <a:blip r:embed="rId2"/>
          <a:srcRect l="8214" t="17620" r="24910" b="9364"/>
          <a:stretch/>
        </p:blipFill>
        <p:spPr>
          <a:xfrm>
            <a:off x="108857" y="293914"/>
            <a:ext cx="10333548" cy="6346372"/>
          </a:xfrm>
          <a:prstGeom prst="rect">
            <a:avLst/>
          </a:prstGeom>
        </p:spPr>
      </p:pic>
    </p:spTree>
    <p:extLst>
      <p:ext uri="{BB962C8B-B14F-4D97-AF65-F5344CB8AC3E}">
        <p14:creationId xmlns:p14="http://schemas.microsoft.com/office/powerpoint/2010/main" val="1984993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eamontwikkeling_Lencioni">
            <a:extLst>
              <a:ext uri="{FF2B5EF4-FFF2-40B4-BE49-F238E27FC236}">
                <a16:creationId xmlns:a16="http://schemas.microsoft.com/office/drawing/2014/main" id="{2737D3E9-EC5D-4916-8539-90A788F23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96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F75DE-A553-4BF6-9B9F-CE6DB16FF81D}"/>
              </a:ext>
            </a:extLst>
          </p:cNvPr>
          <p:cNvSpPr>
            <a:spLocks noGrp="1"/>
          </p:cNvSpPr>
          <p:nvPr>
            <p:ph type="title"/>
          </p:nvPr>
        </p:nvSpPr>
        <p:spPr>
          <a:xfrm>
            <a:off x="433019" y="254083"/>
            <a:ext cx="11029616" cy="988332"/>
          </a:xfrm>
        </p:spPr>
        <p:txBody>
          <a:bodyPr>
            <a:normAutofit fontScale="90000"/>
          </a:bodyPr>
          <a:lstStyle/>
          <a:p>
            <a:r>
              <a:rPr lang="nl-NL" dirty="0"/>
              <a:t>Weerstand en Weerstand wegnemen in groepswerk</a:t>
            </a:r>
          </a:p>
        </p:txBody>
      </p:sp>
      <p:sp>
        <p:nvSpPr>
          <p:cNvPr id="5" name="Rechthoek 4">
            <a:extLst>
              <a:ext uri="{FF2B5EF4-FFF2-40B4-BE49-F238E27FC236}">
                <a16:creationId xmlns:a16="http://schemas.microsoft.com/office/drawing/2014/main" id="{1EC923DD-EB8A-4630-813E-FCC6CB267065}"/>
              </a:ext>
            </a:extLst>
          </p:cNvPr>
          <p:cNvSpPr/>
          <p:nvPr/>
        </p:nvSpPr>
        <p:spPr>
          <a:xfrm>
            <a:off x="499694" y="1242415"/>
            <a:ext cx="10101631" cy="646331"/>
          </a:xfrm>
          <a:prstGeom prst="rect">
            <a:avLst/>
          </a:prstGeom>
        </p:spPr>
        <p:txBody>
          <a:bodyPr wrap="square">
            <a:spAutoFit/>
          </a:bodyPr>
          <a:lstStyle/>
          <a:p>
            <a:r>
              <a:rPr lang="nl-NL" dirty="0">
                <a:solidFill>
                  <a:schemeClr val="accent1"/>
                </a:solidFill>
              </a:rPr>
              <a:t>Weerstand heeft te maken met angst voor het onbekende, maar ook met je beknot voelen in je vrijheid. Mensen voelen weerstand als ze een beperking opgelegd krijgen die ze als oneerlijk ervaren. </a:t>
            </a:r>
          </a:p>
        </p:txBody>
      </p:sp>
      <p:pic>
        <p:nvPicPr>
          <p:cNvPr id="7" name="Afbeelding 6">
            <a:extLst>
              <a:ext uri="{FF2B5EF4-FFF2-40B4-BE49-F238E27FC236}">
                <a16:creationId xmlns:a16="http://schemas.microsoft.com/office/drawing/2014/main" id="{466C34F8-AD95-42AC-9A95-557057666C25}"/>
              </a:ext>
            </a:extLst>
          </p:cNvPr>
          <p:cNvPicPr>
            <a:picLocks noChangeAspect="1"/>
          </p:cNvPicPr>
          <p:nvPr/>
        </p:nvPicPr>
        <p:blipFill>
          <a:blip r:embed="rId2"/>
          <a:stretch>
            <a:fillRect/>
          </a:stretch>
        </p:blipFill>
        <p:spPr>
          <a:xfrm>
            <a:off x="6991661" y="2828195"/>
            <a:ext cx="5200339" cy="4029805"/>
          </a:xfrm>
          <a:prstGeom prst="rect">
            <a:avLst/>
          </a:prstGeom>
        </p:spPr>
      </p:pic>
      <p:pic>
        <p:nvPicPr>
          <p:cNvPr id="8" name="Afbeelding 7">
            <a:extLst>
              <a:ext uri="{FF2B5EF4-FFF2-40B4-BE49-F238E27FC236}">
                <a16:creationId xmlns:a16="http://schemas.microsoft.com/office/drawing/2014/main" id="{EBE103CD-8102-4B68-8029-AAEDE1567B9B}"/>
              </a:ext>
            </a:extLst>
          </p:cNvPr>
          <p:cNvPicPr>
            <a:picLocks noChangeAspect="1"/>
          </p:cNvPicPr>
          <p:nvPr/>
        </p:nvPicPr>
        <p:blipFill>
          <a:blip r:embed="rId3"/>
          <a:stretch>
            <a:fillRect/>
          </a:stretch>
        </p:blipFill>
        <p:spPr>
          <a:xfrm>
            <a:off x="596849" y="1999120"/>
            <a:ext cx="5927776" cy="4447569"/>
          </a:xfrm>
          <a:prstGeom prst="rect">
            <a:avLst/>
          </a:prstGeom>
        </p:spPr>
      </p:pic>
    </p:spTree>
    <p:extLst>
      <p:ext uri="{BB962C8B-B14F-4D97-AF65-F5344CB8AC3E}">
        <p14:creationId xmlns:p14="http://schemas.microsoft.com/office/powerpoint/2010/main" val="3507903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vogel, bloem&#10;&#10;Automatisch gegenereerde beschrijving">
            <a:extLst>
              <a:ext uri="{FF2B5EF4-FFF2-40B4-BE49-F238E27FC236}">
                <a16:creationId xmlns:a16="http://schemas.microsoft.com/office/drawing/2014/main" id="{1AF529D7-8F29-4AB8-A0B6-4B9CD31E78A5}"/>
              </a:ext>
            </a:extLst>
          </p:cNvPr>
          <p:cNvPicPr>
            <a:picLocks noChangeAspect="1"/>
          </p:cNvPicPr>
          <p:nvPr/>
        </p:nvPicPr>
        <p:blipFill>
          <a:blip r:embed="rId2"/>
          <a:stretch>
            <a:fillRect/>
          </a:stretch>
        </p:blipFill>
        <p:spPr>
          <a:xfrm>
            <a:off x="1794020" y="643467"/>
            <a:ext cx="8603960" cy="5571066"/>
          </a:xfrm>
          <a:prstGeom prst="rect">
            <a:avLst/>
          </a:prstGeom>
        </p:spPr>
      </p:pic>
    </p:spTree>
    <p:extLst>
      <p:ext uri="{BB962C8B-B14F-4D97-AF65-F5344CB8AC3E}">
        <p14:creationId xmlns:p14="http://schemas.microsoft.com/office/powerpoint/2010/main" val="559514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Overcoming Resistance to Change - Isn't It Obvious?">
            <a:hlinkClick r:id="" action="ppaction://media"/>
            <a:extLst>
              <a:ext uri="{FF2B5EF4-FFF2-40B4-BE49-F238E27FC236}">
                <a16:creationId xmlns:a16="http://schemas.microsoft.com/office/drawing/2014/main" id="{175EF253-E720-4AAD-BE8C-05906F77266D}"/>
              </a:ext>
            </a:extLst>
          </p:cNvPr>
          <p:cNvPicPr>
            <a:picLocks noRot="1" noChangeAspect="1"/>
          </p:cNvPicPr>
          <p:nvPr>
            <a:videoFile r:link="rId1"/>
          </p:nvPr>
        </p:nvPicPr>
        <p:blipFill>
          <a:blip r:embed="rId3"/>
          <a:stretch>
            <a:fillRect/>
          </a:stretch>
        </p:blipFill>
        <p:spPr>
          <a:xfrm>
            <a:off x="1286793" y="686707"/>
            <a:ext cx="9901503" cy="5594350"/>
          </a:xfrm>
          <a:prstGeom prst="rect">
            <a:avLst/>
          </a:prstGeom>
        </p:spPr>
      </p:pic>
    </p:spTree>
    <p:extLst>
      <p:ext uri="{BB962C8B-B14F-4D97-AF65-F5344CB8AC3E}">
        <p14:creationId xmlns:p14="http://schemas.microsoft.com/office/powerpoint/2010/main" val="373976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90943-1B30-1BD1-D0D1-978B59F65843}"/>
              </a:ext>
            </a:extLst>
          </p:cNvPr>
          <p:cNvSpPr>
            <a:spLocks noGrp="1"/>
          </p:cNvSpPr>
          <p:nvPr>
            <p:ph type="title"/>
          </p:nvPr>
        </p:nvSpPr>
        <p:spPr/>
        <p:txBody>
          <a:bodyPr/>
          <a:lstStyle/>
          <a:p>
            <a:r>
              <a:rPr lang="nl-NL" dirty="0"/>
              <a:t>Terugblik op periode 3</a:t>
            </a:r>
          </a:p>
        </p:txBody>
      </p:sp>
    </p:spTree>
    <p:extLst>
      <p:ext uri="{BB962C8B-B14F-4D97-AF65-F5344CB8AC3E}">
        <p14:creationId xmlns:p14="http://schemas.microsoft.com/office/powerpoint/2010/main" val="3493322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9687F7-9627-4FA8-9470-863F56D1F61C}"/>
              </a:ext>
            </a:extLst>
          </p:cNvPr>
          <p:cNvSpPr>
            <a:spLocks noGrp="1"/>
          </p:cNvSpPr>
          <p:nvPr>
            <p:ph type="title"/>
          </p:nvPr>
        </p:nvSpPr>
        <p:spPr/>
        <p:txBody>
          <a:bodyPr/>
          <a:lstStyle/>
          <a:p>
            <a:r>
              <a:rPr lang="nl-NL" dirty="0"/>
              <a:t>Rode draad </a:t>
            </a:r>
          </a:p>
        </p:txBody>
      </p:sp>
      <p:sp>
        <p:nvSpPr>
          <p:cNvPr id="4" name="Tekstvak 3">
            <a:extLst>
              <a:ext uri="{FF2B5EF4-FFF2-40B4-BE49-F238E27FC236}">
                <a16:creationId xmlns:a16="http://schemas.microsoft.com/office/drawing/2014/main" id="{81D2302B-84EF-485D-9573-F498278D3007}"/>
              </a:ext>
            </a:extLst>
          </p:cNvPr>
          <p:cNvSpPr txBox="1"/>
          <p:nvPr/>
        </p:nvSpPr>
        <p:spPr>
          <a:xfrm>
            <a:off x="5222169" y="5749207"/>
            <a:ext cx="4531431" cy="830997"/>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wrap="square">
            <a:spAutoFit/>
          </a:bodyPr>
          <a:lstStyle/>
          <a:p>
            <a:r>
              <a:rPr lang="nl-NL" sz="2400" dirty="0"/>
              <a:t>Omgaan met weerstand</a:t>
            </a:r>
          </a:p>
          <a:p>
            <a:r>
              <a:rPr lang="nl-NL" sz="2400" dirty="0"/>
              <a:t>Bezwaren wegnemen</a:t>
            </a:r>
          </a:p>
        </p:txBody>
      </p:sp>
      <p:sp>
        <p:nvSpPr>
          <p:cNvPr id="5" name="Rechthoek 4">
            <a:extLst>
              <a:ext uri="{FF2B5EF4-FFF2-40B4-BE49-F238E27FC236}">
                <a16:creationId xmlns:a16="http://schemas.microsoft.com/office/drawing/2014/main" id="{48429736-B2BE-478A-9044-7B0BDDF8EE51}"/>
              </a:ext>
            </a:extLst>
          </p:cNvPr>
          <p:cNvSpPr/>
          <p:nvPr/>
        </p:nvSpPr>
        <p:spPr>
          <a:xfrm>
            <a:off x="8168022" y="2873644"/>
            <a:ext cx="3363686" cy="224245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a:t>Fysieke leefomgeving  </a:t>
            </a:r>
          </a:p>
          <a:p>
            <a:r>
              <a:rPr lang="nl-NL" sz="2400" dirty="0"/>
              <a:t>Partners in fysieke leefomgeving </a:t>
            </a:r>
          </a:p>
          <a:p>
            <a:r>
              <a:rPr lang="nl-NL" sz="2400" dirty="0"/>
              <a:t>Wijkaanpak </a:t>
            </a:r>
          </a:p>
          <a:p>
            <a:r>
              <a:rPr lang="nl-NL" sz="2400" dirty="0" err="1"/>
              <a:t>Omgevingwet</a:t>
            </a:r>
            <a:endParaRPr lang="nl-NL" sz="2400" dirty="0"/>
          </a:p>
        </p:txBody>
      </p:sp>
      <p:sp>
        <p:nvSpPr>
          <p:cNvPr id="6" name="Rechthoek 5">
            <a:extLst>
              <a:ext uri="{FF2B5EF4-FFF2-40B4-BE49-F238E27FC236}">
                <a16:creationId xmlns:a16="http://schemas.microsoft.com/office/drawing/2014/main" id="{5D6FF83E-6952-4E44-B706-928F51D00C68}"/>
              </a:ext>
            </a:extLst>
          </p:cNvPr>
          <p:cNvSpPr/>
          <p:nvPr/>
        </p:nvSpPr>
        <p:spPr>
          <a:xfrm>
            <a:off x="4652787" y="833515"/>
            <a:ext cx="4295269" cy="179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a:t>Draagkracht &amp; kwetsbare wijken </a:t>
            </a:r>
          </a:p>
          <a:p>
            <a:r>
              <a:rPr lang="nl-NL" sz="2400" dirty="0"/>
              <a:t>BOSS aanpak </a:t>
            </a:r>
          </a:p>
          <a:p>
            <a:r>
              <a:rPr lang="nl-NL" sz="2400" dirty="0"/>
              <a:t>PACT aanpak </a:t>
            </a:r>
          </a:p>
        </p:txBody>
      </p:sp>
      <p:sp>
        <p:nvSpPr>
          <p:cNvPr id="8" name="Ovaal 7">
            <a:extLst>
              <a:ext uri="{FF2B5EF4-FFF2-40B4-BE49-F238E27FC236}">
                <a16:creationId xmlns:a16="http://schemas.microsoft.com/office/drawing/2014/main" id="{756D01F5-46B7-4124-A620-E0961C87C1F8}"/>
              </a:ext>
            </a:extLst>
          </p:cNvPr>
          <p:cNvSpPr/>
          <p:nvPr/>
        </p:nvSpPr>
        <p:spPr>
          <a:xfrm>
            <a:off x="938320" y="1458503"/>
            <a:ext cx="3546594" cy="253637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a:t>Samenhang in </a:t>
            </a:r>
            <a:r>
              <a:rPr lang="nl-NL" sz="2000"/>
              <a:t>de wijk</a:t>
            </a:r>
            <a:endParaRPr lang="nl-NL" sz="2000" dirty="0"/>
          </a:p>
          <a:p>
            <a:r>
              <a:rPr lang="nl-NL" sz="2000" dirty="0"/>
              <a:t>Sociologie </a:t>
            </a:r>
          </a:p>
          <a:p>
            <a:r>
              <a:rPr lang="nl-NL" sz="2000" dirty="0"/>
              <a:t>Bewonersparticipatie </a:t>
            </a:r>
          </a:p>
          <a:p>
            <a:r>
              <a:rPr lang="nl-NL" sz="2000" dirty="0"/>
              <a:t>Groepscohesie</a:t>
            </a:r>
          </a:p>
        </p:txBody>
      </p:sp>
      <p:sp>
        <p:nvSpPr>
          <p:cNvPr id="9" name="Rechthoek 8">
            <a:extLst>
              <a:ext uri="{FF2B5EF4-FFF2-40B4-BE49-F238E27FC236}">
                <a16:creationId xmlns:a16="http://schemas.microsoft.com/office/drawing/2014/main" id="{B8BA8C0A-7B07-47BF-A302-D39548225D84}"/>
              </a:ext>
            </a:extLst>
          </p:cNvPr>
          <p:cNvSpPr/>
          <p:nvPr/>
        </p:nvSpPr>
        <p:spPr>
          <a:xfrm>
            <a:off x="1917261" y="4226641"/>
            <a:ext cx="3147237" cy="2353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a:t>Socialisatie</a:t>
            </a:r>
          </a:p>
          <a:p>
            <a:r>
              <a:rPr lang="nl-NL" sz="2000" dirty="0"/>
              <a:t>Groepskenmerken</a:t>
            </a:r>
          </a:p>
          <a:p>
            <a:r>
              <a:rPr lang="nl-NL" sz="2000" dirty="0"/>
              <a:t>Groepsstructuur</a:t>
            </a:r>
          </a:p>
          <a:p>
            <a:r>
              <a:rPr lang="nl-NL" sz="2000" dirty="0"/>
              <a:t>Groepsrollen </a:t>
            </a:r>
          </a:p>
          <a:p>
            <a:r>
              <a:rPr lang="nl-NL" sz="2000" dirty="0"/>
              <a:t>Piramide van </a:t>
            </a:r>
            <a:r>
              <a:rPr lang="nl-NL" sz="2000" dirty="0" err="1"/>
              <a:t>Lencioni</a:t>
            </a:r>
            <a:endParaRPr lang="nl-NL" sz="2000" dirty="0"/>
          </a:p>
        </p:txBody>
      </p:sp>
      <p:sp>
        <p:nvSpPr>
          <p:cNvPr id="10" name="Ovaal 9">
            <a:extLst>
              <a:ext uri="{FF2B5EF4-FFF2-40B4-BE49-F238E27FC236}">
                <a16:creationId xmlns:a16="http://schemas.microsoft.com/office/drawing/2014/main" id="{68D00CF2-044A-453A-946F-24B4FDBD8E9D}"/>
              </a:ext>
            </a:extLst>
          </p:cNvPr>
          <p:cNvSpPr/>
          <p:nvPr/>
        </p:nvSpPr>
        <p:spPr>
          <a:xfrm>
            <a:off x="4085557" y="433853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4377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ekstvak 6">
            <a:extLst>
              <a:ext uri="{FF2B5EF4-FFF2-40B4-BE49-F238E27FC236}">
                <a16:creationId xmlns:a16="http://schemas.microsoft.com/office/drawing/2014/main" id="{A2CFCB03-5D75-8B4A-460D-6F335E28621D}"/>
              </a:ext>
            </a:extLst>
          </p:cNvPr>
          <p:cNvSpPr txBox="1"/>
          <p:nvPr/>
        </p:nvSpPr>
        <p:spPr>
          <a:xfrm>
            <a:off x="1057656" y="2903725"/>
            <a:ext cx="4851908" cy="3094231"/>
          </a:xfrm>
          <a:prstGeom prst="rect">
            <a:avLst/>
          </a:prstGeom>
          <a:noFill/>
        </p:spPr>
        <p:txBody>
          <a:bodyPr wrap="square" anchor="t">
            <a:normAutofit/>
          </a:bodyPr>
          <a:lstStyle/>
          <a:p>
            <a:pPr>
              <a:lnSpc>
                <a:spcPct val="107000"/>
              </a:lnSpc>
              <a:spcAft>
                <a:spcPts val="800"/>
              </a:spcAft>
            </a:pPr>
            <a:r>
              <a:rPr lang="nl-NL" sz="1100" b="1" dirty="0">
                <a:effectLst/>
                <a:latin typeface="Calibri" panose="020F0502020204030204" pitchFamily="34" charset="0"/>
                <a:ea typeface="Calibri" panose="020F0502020204030204" pitchFamily="34" charset="0"/>
                <a:cs typeface="Times New Roman" panose="02020603050405020304" pitchFamily="18" charset="0"/>
              </a:rPr>
              <a:t>Begrippen:</a:t>
            </a:r>
          </a:p>
          <a:p>
            <a:pPr marL="285750" indent="-285750">
              <a:lnSpc>
                <a:spcPct val="107000"/>
              </a:lnSpc>
              <a:spcAft>
                <a:spcPts val="800"/>
              </a:spcAft>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Bouwstenen community building </a:t>
            </a:r>
          </a:p>
          <a:p>
            <a:pPr marL="285750" indent="-285750">
              <a:lnSpc>
                <a:spcPct val="107000"/>
              </a:lnSpc>
              <a:spcAft>
                <a:spcPts val="800"/>
              </a:spcAft>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Gemeenschap </a:t>
            </a:r>
          </a:p>
          <a:p>
            <a:pPr marL="285750" indent="-285750">
              <a:lnSpc>
                <a:spcPct val="107000"/>
              </a:lnSpc>
              <a:spcAft>
                <a:spcPts val="800"/>
              </a:spcAft>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Omgaan met weerstand</a:t>
            </a:r>
          </a:p>
          <a:p>
            <a:pPr marL="285750" indent="-285750">
              <a:lnSpc>
                <a:spcPct val="107000"/>
              </a:lnSpc>
              <a:spcAft>
                <a:spcPts val="800"/>
              </a:spcAft>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Bezwaren wegnemen</a:t>
            </a:r>
          </a:p>
          <a:p>
            <a:pPr marL="285750" indent="-285750">
              <a:lnSpc>
                <a:spcPct val="107000"/>
              </a:lnSpc>
              <a:spcAft>
                <a:spcPts val="800"/>
              </a:spcAft>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Piramide van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Lencioni</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Groepskenmerken</a:t>
            </a:r>
          </a:p>
          <a:p>
            <a:pPr marL="285750" indent="-285750">
              <a:lnSpc>
                <a:spcPct val="107000"/>
              </a:lnSpc>
              <a:spcAft>
                <a:spcPts val="800"/>
              </a:spcAft>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Groepsstructuur</a:t>
            </a:r>
          </a:p>
          <a:p>
            <a:pPr marL="285750" indent="-285750">
              <a:lnSpc>
                <a:spcPct val="107000"/>
              </a:lnSpc>
              <a:spcAft>
                <a:spcPts val="800"/>
              </a:spcAft>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Groepsrollen</a:t>
            </a:r>
          </a:p>
          <a:p>
            <a:pPr marL="285750" indent="-285750">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Sociogram </a:t>
            </a:r>
            <a:endParaRPr lang="nl-NL" sz="1100" dirty="0"/>
          </a:p>
        </p:txBody>
      </p:sp>
      <p:graphicFrame>
        <p:nvGraphicFramePr>
          <p:cNvPr id="22" name="Tekstvak 4">
            <a:extLst>
              <a:ext uri="{FF2B5EF4-FFF2-40B4-BE49-F238E27FC236}">
                <a16:creationId xmlns:a16="http://schemas.microsoft.com/office/drawing/2014/main" id="{0D4B5B95-1899-7A98-06A1-854321876118}"/>
              </a:ext>
            </a:extLst>
          </p:cNvPr>
          <p:cNvGraphicFramePr/>
          <p:nvPr>
            <p:extLst>
              <p:ext uri="{D42A27DB-BD31-4B8C-83A1-F6EECF244321}">
                <p14:modId xmlns:p14="http://schemas.microsoft.com/office/powerpoint/2010/main" val="1152777572"/>
              </p:ext>
            </p:extLst>
          </p:nvPr>
        </p:nvGraphicFramePr>
        <p:xfrm>
          <a:off x="902208" y="484632"/>
          <a:ext cx="10232136" cy="433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2907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D48EF-494E-4B28-B523-80FD71407F6A}"/>
              </a:ext>
            </a:extLst>
          </p:cNvPr>
          <p:cNvSpPr>
            <a:spLocks noGrp="1"/>
          </p:cNvSpPr>
          <p:nvPr>
            <p:ph type="ctrTitle"/>
          </p:nvPr>
        </p:nvSpPr>
        <p:spPr/>
        <p:txBody>
          <a:bodyPr/>
          <a:lstStyle/>
          <a:p>
            <a:r>
              <a:rPr lang="nl-NL" dirty="0"/>
              <a:t>Succes met leren!</a:t>
            </a:r>
          </a:p>
        </p:txBody>
      </p:sp>
      <p:sp>
        <p:nvSpPr>
          <p:cNvPr id="3" name="Ondertitel 2">
            <a:extLst>
              <a:ext uri="{FF2B5EF4-FFF2-40B4-BE49-F238E27FC236}">
                <a16:creationId xmlns:a16="http://schemas.microsoft.com/office/drawing/2014/main" id="{28AC1E98-2E79-4D9F-A259-B969AE638151}"/>
              </a:ext>
            </a:extLst>
          </p:cNvPr>
          <p:cNvSpPr>
            <a:spLocks noGrp="1"/>
          </p:cNvSpPr>
          <p:nvPr>
            <p:ph type="subTitle" idx="1"/>
          </p:nvPr>
        </p:nvSpPr>
        <p:spPr/>
        <p:txBody>
          <a:bodyPr/>
          <a:lstStyle/>
          <a:p>
            <a:r>
              <a:rPr lang="nl-NL" dirty="0"/>
              <a:t>Einde van de lessenserie </a:t>
            </a:r>
          </a:p>
        </p:txBody>
      </p:sp>
    </p:spTree>
    <p:extLst>
      <p:ext uri="{BB962C8B-B14F-4D97-AF65-F5344CB8AC3E}">
        <p14:creationId xmlns:p14="http://schemas.microsoft.com/office/powerpoint/2010/main" val="2855486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E2C115C-2B90-4723-9309-659F9E083345}"/>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Community building </a:t>
            </a:r>
          </a:p>
        </p:txBody>
      </p:sp>
      <p:pic>
        <p:nvPicPr>
          <p:cNvPr id="8" name="Picture 7">
            <a:extLst>
              <a:ext uri="{FF2B5EF4-FFF2-40B4-BE49-F238E27FC236}">
                <a16:creationId xmlns:a16="http://schemas.microsoft.com/office/drawing/2014/main" id="{C6ADB876-B1C6-C6A0-9FAA-4A894656248B}"/>
              </a:ext>
            </a:extLst>
          </p:cNvPr>
          <p:cNvPicPr>
            <a:picLocks noChangeAspect="1"/>
          </p:cNvPicPr>
          <p:nvPr/>
        </p:nvPicPr>
        <p:blipFill rotWithShape="1">
          <a:blip r:embed="rId2"/>
          <a:srcRect l="24686" r="3015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vak 5">
            <a:extLst>
              <a:ext uri="{FF2B5EF4-FFF2-40B4-BE49-F238E27FC236}">
                <a16:creationId xmlns:a16="http://schemas.microsoft.com/office/drawing/2014/main" id="{280961FE-DDC4-4165-8A94-BB306FE78824}"/>
              </a:ext>
            </a:extLst>
          </p:cNvPr>
          <p:cNvSpPr txBox="1"/>
          <p:nvPr/>
        </p:nvSpPr>
        <p:spPr>
          <a:xfrm>
            <a:off x="5297762" y="2706624"/>
            <a:ext cx="6251110" cy="3483864"/>
          </a:xfrm>
          <a:prstGeom prst="rect">
            <a:avLst/>
          </a:prstGeom>
        </p:spPr>
        <p:txBody>
          <a:bodyPr vert="horz" lIns="91440" tIns="45720" rIns="91440" bIns="45720" rtlCol="0">
            <a:normAutofit/>
          </a:bodyPr>
          <a:lstStyle/>
          <a:p>
            <a:pPr>
              <a:lnSpc>
                <a:spcPct val="90000"/>
              </a:lnSpc>
              <a:spcAft>
                <a:spcPts val="600"/>
              </a:spcAft>
            </a:pPr>
            <a:r>
              <a:rPr lang="en-US" sz="1200" dirty="0" err="1"/>
              <a:t>Verschillende</a:t>
            </a:r>
            <a:r>
              <a:rPr lang="en-US" sz="1200" dirty="0"/>
              <a:t> </a:t>
            </a:r>
            <a:r>
              <a:rPr lang="en-US" sz="1200" dirty="0" err="1"/>
              <a:t>methodes</a:t>
            </a:r>
            <a:r>
              <a:rPr lang="en-US" sz="1200" dirty="0"/>
              <a:t> om </a:t>
            </a:r>
            <a:r>
              <a:rPr lang="en-US" sz="1200" dirty="0" err="1"/>
              <a:t>te</a:t>
            </a:r>
            <a:r>
              <a:rPr lang="en-US" sz="1200" dirty="0"/>
              <a:t> </a:t>
            </a:r>
            <a:r>
              <a:rPr lang="en-US" sz="1200" dirty="0" err="1"/>
              <a:t>werken</a:t>
            </a:r>
            <a:r>
              <a:rPr lang="en-US" sz="1200" dirty="0"/>
              <a:t> </a:t>
            </a:r>
            <a:r>
              <a:rPr lang="en-US" sz="1200" dirty="0" err="1"/>
              <a:t>aan</a:t>
            </a:r>
            <a:r>
              <a:rPr lang="en-US" sz="1200" dirty="0"/>
              <a:t> community building </a:t>
            </a:r>
            <a:r>
              <a:rPr lang="en-US" sz="1200" dirty="0" err="1"/>
              <a:t>voor</a:t>
            </a:r>
            <a:r>
              <a:rPr lang="en-US" sz="1200" dirty="0"/>
              <a:t> </a:t>
            </a:r>
            <a:r>
              <a:rPr lang="en-US" sz="1200" dirty="0" err="1"/>
              <a:t>maatschappelijke</a:t>
            </a:r>
            <a:r>
              <a:rPr lang="en-US" sz="1200" dirty="0"/>
              <a:t> </a:t>
            </a:r>
            <a:r>
              <a:rPr lang="en-US" sz="1200" dirty="0" err="1"/>
              <a:t>doeleinden</a:t>
            </a:r>
            <a:r>
              <a:rPr lang="en-US" sz="1200" dirty="0"/>
              <a:t>.</a:t>
            </a:r>
          </a:p>
          <a:p>
            <a:pPr indent="-228600">
              <a:lnSpc>
                <a:spcPct val="90000"/>
              </a:lnSpc>
              <a:spcAft>
                <a:spcPts val="600"/>
              </a:spcAft>
              <a:buFont typeface="Arial" panose="020B0604020202020204" pitchFamily="34" charset="0"/>
              <a:buChar char="•"/>
            </a:pPr>
            <a:endParaRPr lang="en-US" sz="1200" dirty="0"/>
          </a:p>
          <a:p>
            <a:pPr>
              <a:lnSpc>
                <a:spcPct val="90000"/>
              </a:lnSpc>
              <a:spcAft>
                <a:spcPts val="600"/>
              </a:spcAft>
            </a:pPr>
            <a:r>
              <a:rPr lang="en-US" sz="1200" b="1" dirty="0"/>
              <a:t>ABCD is </a:t>
            </a:r>
            <a:r>
              <a:rPr lang="en-US" sz="1200" b="1" dirty="0" err="1"/>
              <a:t>een</a:t>
            </a:r>
            <a:r>
              <a:rPr lang="en-US" sz="1200" b="1" dirty="0"/>
              <a:t> </a:t>
            </a:r>
            <a:r>
              <a:rPr lang="en-US" sz="1200" b="1" dirty="0" err="1"/>
              <a:t>methode</a:t>
            </a:r>
            <a:r>
              <a:rPr lang="en-US" sz="1200" b="1" dirty="0"/>
              <a:t> die in de </a:t>
            </a:r>
            <a:r>
              <a:rPr lang="en-US" sz="1200" b="1" dirty="0" err="1"/>
              <a:t>Verenigde</a:t>
            </a:r>
            <a:r>
              <a:rPr lang="en-US" sz="1200" b="1" dirty="0"/>
              <a:t> Staten is </a:t>
            </a:r>
            <a:r>
              <a:rPr lang="en-US" sz="1200" b="1" dirty="0" err="1"/>
              <a:t>ontwikkeld</a:t>
            </a:r>
            <a:r>
              <a:rPr lang="en-US" sz="1200" b="1" dirty="0"/>
              <a:t> door John McKnight </a:t>
            </a:r>
            <a:r>
              <a:rPr lang="en-US" sz="1200" b="1" dirty="0" err="1"/>
              <a:t>en</a:t>
            </a:r>
            <a:r>
              <a:rPr lang="en-US" sz="1200" b="1" dirty="0"/>
              <a:t> Jody </a:t>
            </a:r>
            <a:r>
              <a:rPr lang="en-US" sz="1200" b="1" dirty="0" err="1"/>
              <a:t>Kretzmann</a:t>
            </a:r>
            <a:r>
              <a:rPr lang="en-US" sz="1200" b="1" dirty="0"/>
              <a:t> </a:t>
            </a:r>
            <a:r>
              <a:rPr lang="en-US" sz="1200" b="1" dirty="0" err="1"/>
              <a:t>als</a:t>
            </a:r>
            <a:r>
              <a:rPr lang="en-US" sz="1200" b="1" dirty="0"/>
              <a:t> </a:t>
            </a:r>
            <a:r>
              <a:rPr lang="en-US" sz="1200" b="1" dirty="0" err="1"/>
              <a:t>aanpak</a:t>
            </a:r>
            <a:r>
              <a:rPr lang="en-US" sz="1200" b="1" dirty="0"/>
              <a:t> </a:t>
            </a:r>
            <a:r>
              <a:rPr lang="en-US" sz="1200" b="1" dirty="0" err="1"/>
              <a:t>voor</a:t>
            </a:r>
            <a:r>
              <a:rPr lang="en-US" sz="1200" b="1" dirty="0"/>
              <a:t> </a:t>
            </a:r>
            <a:r>
              <a:rPr lang="en-US" sz="1200" b="1" dirty="0" err="1"/>
              <a:t>gemeenschapsvorming</a:t>
            </a:r>
            <a:r>
              <a:rPr lang="en-US" sz="1200" b="1" dirty="0"/>
              <a:t> in </a:t>
            </a:r>
            <a:r>
              <a:rPr lang="en-US" sz="1200" b="1" dirty="0" err="1"/>
              <a:t>buurten</a:t>
            </a:r>
            <a:r>
              <a:rPr lang="en-US" sz="1200" b="1" dirty="0"/>
              <a:t>. Doel is </a:t>
            </a:r>
            <a:r>
              <a:rPr lang="en-US" sz="1200" b="1" dirty="0" err="1"/>
              <a:t>zoveel</a:t>
            </a:r>
            <a:r>
              <a:rPr lang="en-US" sz="1200" b="1" dirty="0"/>
              <a:t> </a:t>
            </a:r>
            <a:r>
              <a:rPr lang="en-US" sz="1200" b="1" dirty="0" err="1"/>
              <a:t>mogelijk</a:t>
            </a:r>
            <a:r>
              <a:rPr lang="en-US" sz="1200" b="1" dirty="0"/>
              <a:t> </a:t>
            </a:r>
            <a:r>
              <a:rPr lang="en-US" sz="1200" b="1" dirty="0" err="1"/>
              <a:t>zelfsturing</a:t>
            </a:r>
            <a:r>
              <a:rPr lang="en-US" sz="1200" b="1" dirty="0"/>
              <a:t> van </a:t>
            </a:r>
            <a:r>
              <a:rPr lang="en-US" sz="1200" b="1" dirty="0" err="1"/>
              <a:t>lokale</a:t>
            </a:r>
            <a:r>
              <a:rPr lang="en-US" sz="1200" b="1" dirty="0"/>
              <a:t> </a:t>
            </a:r>
            <a:r>
              <a:rPr lang="en-US" sz="1200" b="1" dirty="0" err="1"/>
              <a:t>gemeenschappen</a:t>
            </a:r>
            <a:r>
              <a:rPr lang="en-US" sz="1200" b="1" dirty="0"/>
              <a:t>.</a:t>
            </a:r>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r>
              <a:rPr lang="en-US" sz="1200" dirty="0" err="1"/>
              <a:t>Belangrijk</a:t>
            </a:r>
            <a:r>
              <a:rPr lang="en-US" sz="1200" dirty="0"/>
              <a:t>:  </a:t>
            </a:r>
          </a:p>
          <a:p>
            <a:pPr marL="285750" indent="-228600">
              <a:lnSpc>
                <a:spcPct val="90000"/>
              </a:lnSpc>
              <a:spcAft>
                <a:spcPts val="600"/>
              </a:spcAft>
              <a:buFont typeface="Arial" panose="020B0604020202020204" pitchFamily="34" charset="0"/>
              <a:buChar char="•"/>
            </a:pPr>
            <a:r>
              <a:rPr lang="en-US" sz="1200" dirty="0" err="1"/>
              <a:t>Plezier</a:t>
            </a:r>
            <a:endParaRPr lang="en-US" sz="1200" dirty="0"/>
          </a:p>
          <a:p>
            <a:pPr marL="285750" indent="-228600">
              <a:lnSpc>
                <a:spcPct val="90000"/>
              </a:lnSpc>
              <a:spcAft>
                <a:spcPts val="600"/>
              </a:spcAft>
              <a:buFont typeface="Arial" panose="020B0604020202020204" pitchFamily="34" charset="0"/>
              <a:buChar char="•"/>
            </a:pPr>
            <a:r>
              <a:rPr lang="en-US" sz="1200" dirty="0"/>
              <a:t>Begin </a:t>
            </a:r>
            <a:r>
              <a:rPr lang="en-US" sz="1200" dirty="0" err="1"/>
              <a:t>bij</a:t>
            </a:r>
            <a:r>
              <a:rPr lang="en-US" sz="1200" dirty="0"/>
              <a:t> de </a:t>
            </a:r>
            <a:r>
              <a:rPr lang="en-US" sz="1200" dirty="0" err="1"/>
              <a:t>mensen</a:t>
            </a:r>
            <a:r>
              <a:rPr lang="en-US" sz="1200" dirty="0"/>
              <a:t> </a:t>
            </a:r>
            <a:r>
              <a:rPr lang="en-US" sz="1200" dirty="0" err="1"/>
              <a:t>zelf</a:t>
            </a:r>
            <a:endParaRPr lang="en-US" sz="1200" dirty="0"/>
          </a:p>
          <a:p>
            <a:pPr marL="285750" indent="-228600">
              <a:lnSpc>
                <a:spcPct val="90000"/>
              </a:lnSpc>
              <a:spcAft>
                <a:spcPts val="600"/>
              </a:spcAft>
              <a:buFont typeface="Arial" panose="020B0604020202020204" pitchFamily="34" charset="0"/>
              <a:buChar char="•"/>
            </a:pPr>
            <a:r>
              <a:rPr lang="en-US" sz="1200" dirty="0" err="1"/>
              <a:t>Zichtbare</a:t>
            </a:r>
            <a:r>
              <a:rPr lang="en-US" sz="1200" dirty="0"/>
              <a:t> </a:t>
            </a:r>
            <a:r>
              <a:rPr lang="en-US" sz="1200" dirty="0" err="1"/>
              <a:t>resultaten</a:t>
            </a:r>
            <a:endParaRPr lang="en-US" sz="1200" dirty="0"/>
          </a:p>
          <a:p>
            <a:pPr marL="285750" indent="-228600">
              <a:lnSpc>
                <a:spcPct val="90000"/>
              </a:lnSpc>
              <a:spcAft>
                <a:spcPts val="600"/>
              </a:spcAft>
              <a:buFont typeface="Arial" panose="020B0604020202020204" pitchFamily="34" charset="0"/>
              <a:buChar char="•"/>
            </a:pPr>
            <a:r>
              <a:rPr lang="en-US" sz="1200" dirty="0"/>
              <a:t>Focus op </a:t>
            </a:r>
            <a:r>
              <a:rPr lang="en-US" sz="1200" dirty="0" err="1"/>
              <a:t>talenten</a:t>
            </a:r>
            <a:r>
              <a:rPr lang="en-US" sz="1200" dirty="0"/>
              <a:t> </a:t>
            </a:r>
            <a:r>
              <a:rPr lang="en-US" sz="1200" dirty="0" err="1"/>
              <a:t>en</a:t>
            </a:r>
            <a:r>
              <a:rPr lang="en-US" sz="1200" dirty="0"/>
              <a:t> </a:t>
            </a:r>
            <a:r>
              <a:rPr lang="en-US" sz="1200" dirty="0" err="1"/>
              <a:t>capaciteiten</a:t>
            </a:r>
            <a:r>
              <a:rPr lang="en-US" sz="1200" dirty="0"/>
              <a:t>, </a:t>
            </a:r>
            <a:r>
              <a:rPr lang="en-US" sz="1200" dirty="0" err="1"/>
              <a:t>niet</a:t>
            </a:r>
            <a:r>
              <a:rPr lang="en-US" sz="1200" dirty="0"/>
              <a:t> op </a:t>
            </a:r>
            <a:r>
              <a:rPr lang="en-US" sz="1200" dirty="0" err="1"/>
              <a:t>tekortkomingen</a:t>
            </a:r>
            <a:endParaRPr lang="en-US" sz="1200" dirty="0"/>
          </a:p>
          <a:p>
            <a:pPr marL="285750" indent="-228600">
              <a:lnSpc>
                <a:spcPct val="90000"/>
              </a:lnSpc>
              <a:spcAft>
                <a:spcPts val="600"/>
              </a:spcAft>
              <a:buFont typeface="Arial" panose="020B0604020202020204" pitchFamily="34" charset="0"/>
              <a:buChar char="•"/>
            </a:pPr>
            <a:r>
              <a:rPr lang="en-US" sz="1200" dirty="0" err="1"/>
              <a:t>Collectief</a:t>
            </a:r>
            <a:r>
              <a:rPr lang="en-US" sz="1200" dirty="0"/>
              <a:t> </a:t>
            </a:r>
            <a:r>
              <a:rPr lang="en-US" sz="1200" dirty="0" err="1"/>
              <a:t>leiderschap</a:t>
            </a:r>
            <a:endParaRPr lang="en-US" sz="1200" dirty="0"/>
          </a:p>
          <a:p>
            <a:pPr marL="285750" indent="-228600">
              <a:lnSpc>
                <a:spcPct val="90000"/>
              </a:lnSpc>
              <a:spcAft>
                <a:spcPts val="600"/>
              </a:spcAft>
              <a:buFont typeface="Arial" panose="020B0604020202020204" pitchFamily="34" charset="0"/>
              <a:buChar char="•"/>
            </a:pPr>
            <a:r>
              <a:rPr lang="en-US" sz="1200" dirty="0" err="1"/>
              <a:t>Waardeer</a:t>
            </a:r>
            <a:r>
              <a:rPr lang="en-US" sz="1200" dirty="0"/>
              <a:t> </a:t>
            </a:r>
            <a:r>
              <a:rPr lang="en-US" sz="1200" dirty="0" err="1"/>
              <a:t>actieve</a:t>
            </a:r>
            <a:r>
              <a:rPr lang="en-US" sz="1200" dirty="0"/>
              <a:t> </a:t>
            </a:r>
            <a:r>
              <a:rPr lang="en-US" sz="1200" dirty="0" err="1"/>
              <a:t>bewoners</a:t>
            </a:r>
            <a:endParaRPr lang="en-US" sz="1200" dirty="0"/>
          </a:p>
          <a:p>
            <a:pPr marL="285750" indent="-228600">
              <a:lnSpc>
                <a:spcPct val="90000"/>
              </a:lnSpc>
              <a:spcAft>
                <a:spcPts val="600"/>
              </a:spcAft>
              <a:buFont typeface="Arial" panose="020B0604020202020204" pitchFamily="34" charset="0"/>
              <a:buChar char="•"/>
            </a:pPr>
            <a:r>
              <a:rPr lang="en-US" sz="1200" dirty="0" err="1"/>
              <a:t>Deel</a:t>
            </a:r>
            <a:r>
              <a:rPr lang="en-US" sz="1200" dirty="0"/>
              <a:t> </a:t>
            </a:r>
            <a:r>
              <a:rPr lang="en-US" sz="1200" dirty="0" err="1"/>
              <a:t>verhalen</a:t>
            </a:r>
            <a:endParaRPr lang="en-US" sz="1200" dirty="0"/>
          </a:p>
          <a:p>
            <a:pPr indent="-228600">
              <a:lnSpc>
                <a:spcPct val="90000"/>
              </a:lnSpc>
              <a:spcAft>
                <a:spcPts val="600"/>
              </a:spcAft>
              <a:buFont typeface="Arial" panose="020B0604020202020204" pitchFamily="34" charset="0"/>
              <a:buChar char="•"/>
            </a:pPr>
            <a:endParaRPr lang="en-US" sz="1200" dirty="0"/>
          </a:p>
        </p:txBody>
      </p:sp>
    </p:spTree>
    <p:extLst>
      <p:ext uri="{BB962C8B-B14F-4D97-AF65-F5344CB8AC3E}">
        <p14:creationId xmlns:p14="http://schemas.microsoft.com/office/powerpoint/2010/main" val="2689055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5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Rectangle 19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Image result for bouwstenen community building">
            <a:extLst>
              <a:ext uri="{FF2B5EF4-FFF2-40B4-BE49-F238E27FC236}">
                <a16:creationId xmlns:a16="http://schemas.microsoft.com/office/drawing/2014/main" id="{73F6EFC9-4824-40CA-8EAF-7E7B1E1528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6" y="643467"/>
            <a:ext cx="742808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20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Rechthoek 1">
            <a:extLst>
              <a:ext uri="{FF2B5EF4-FFF2-40B4-BE49-F238E27FC236}">
                <a16:creationId xmlns:a16="http://schemas.microsoft.com/office/drawing/2014/main" id="{48FA8794-56B7-4A57-A6E2-FFC8C2840C93}"/>
              </a:ext>
            </a:extLst>
          </p:cNvPr>
          <p:cNvSpPr/>
          <p:nvPr/>
        </p:nvSpPr>
        <p:spPr>
          <a:xfrm>
            <a:off x="4447308" y="591344"/>
            <a:ext cx="6906491" cy="5585619"/>
          </a:xfrm>
          <a:prstGeom prst="rect">
            <a:avLst/>
          </a:prstGeom>
        </p:spPr>
        <p:txBody>
          <a:bodyPr vert="horz" lIns="91440" tIns="45720" rIns="91440" bIns="45720" rtlCol="0" anchor="ctr">
            <a:normAutofit/>
          </a:bodyPr>
          <a:lstStyle/>
          <a:p>
            <a:pPr marR="0" lvl="0" fontAlgn="auto">
              <a:lnSpc>
                <a:spcPct val="90000"/>
              </a:lnSpc>
              <a:spcBef>
                <a:spcPts val="0"/>
              </a:spcBef>
              <a:spcAft>
                <a:spcPts val="600"/>
              </a:spcAft>
              <a:buClrTx/>
              <a:buSzTx/>
              <a:tabLst/>
              <a:defRPr/>
            </a:pPr>
            <a:r>
              <a:rPr kumimoji="0" lang="en-US" b="1" i="0" u="none" strike="noStrike" cap="none" spc="0" normalizeH="0" baseline="0" noProof="0" dirty="0">
                <a:ln>
                  <a:noFill/>
                </a:ln>
                <a:effectLst/>
                <a:uLnTx/>
                <a:uFillTx/>
              </a:rPr>
              <a:t>Als je </a:t>
            </a:r>
            <a:r>
              <a:rPr kumimoji="0" lang="en-US" b="1" i="0" u="none" strike="noStrike" cap="none" spc="0" normalizeH="0" baseline="0" noProof="0" dirty="0" err="1">
                <a:ln>
                  <a:noFill/>
                </a:ln>
                <a:effectLst/>
                <a:uLnTx/>
                <a:uFillTx/>
              </a:rPr>
              <a:t>een</a:t>
            </a:r>
            <a:r>
              <a:rPr kumimoji="0" lang="en-US" b="1" i="0" u="none" strike="noStrike" cap="none" spc="0" normalizeH="0" baseline="0" noProof="0" dirty="0">
                <a:ln>
                  <a:noFill/>
                </a:ln>
                <a:effectLst/>
                <a:uLnTx/>
                <a:uFillTx/>
              </a:rPr>
              <a:t> </a:t>
            </a:r>
            <a:r>
              <a:rPr kumimoji="0" lang="en-US" b="1" i="0" u="none" strike="noStrike" cap="none" spc="0" normalizeH="0" baseline="0" noProof="0" dirty="0" err="1">
                <a:ln>
                  <a:noFill/>
                </a:ln>
                <a:effectLst/>
                <a:uLnTx/>
                <a:uFillTx/>
              </a:rPr>
              <a:t>gemeenschap</a:t>
            </a:r>
            <a:r>
              <a:rPr kumimoji="0" lang="en-US" b="1" i="0" u="none" strike="noStrike" cap="none" spc="0" normalizeH="0" baseline="0" noProof="0" dirty="0">
                <a:ln>
                  <a:noFill/>
                </a:ln>
                <a:effectLst/>
                <a:uLnTx/>
                <a:uFillTx/>
              </a:rPr>
              <a:t> </a:t>
            </a:r>
            <a:r>
              <a:rPr kumimoji="0" lang="en-US" b="1" i="0" u="none" strike="noStrike" cap="none" spc="0" normalizeH="0" baseline="0" noProof="0" dirty="0" err="1">
                <a:ln>
                  <a:noFill/>
                </a:ln>
                <a:effectLst/>
                <a:uLnTx/>
                <a:uFillTx/>
              </a:rPr>
              <a:t>wil</a:t>
            </a:r>
            <a:r>
              <a:rPr kumimoji="0" lang="en-US" b="1" i="0" u="none" strike="noStrike" cap="none" spc="0" normalizeH="0" baseline="0" noProof="0" dirty="0">
                <a:ln>
                  <a:noFill/>
                </a:ln>
                <a:effectLst/>
                <a:uLnTx/>
                <a:uFillTx/>
              </a:rPr>
              <a:t> </a:t>
            </a:r>
            <a:r>
              <a:rPr kumimoji="0" lang="en-US" b="1" i="0" u="none" strike="noStrike" cap="none" spc="0" normalizeH="0" baseline="0" noProof="0" dirty="0" err="1">
                <a:ln>
                  <a:noFill/>
                </a:ln>
                <a:effectLst/>
                <a:uLnTx/>
                <a:uFillTx/>
              </a:rPr>
              <a:t>versterken</a:t>
            </a:r>
            <a:r>
              <a:rPr kumimoji="0" lang="en-US" b="1" i="0" u="none" strike="noStrike" cap="none" spc="0" normalizeH="0" baseline="0" noProof="0" dirty="0">
                <a:ln>
                  <a:noFill/>
                </a:ln>
                <a:effectLst/>
                <a:uLnTx/>
                <a:uFillTx/>
              </a:rPr>
              <a:t> in </a:t>
            </a:r>
            <a:r>
              <a:rPr kumimoji="0" lang="en-US" b="1" i="0" u="none" strike="noStrike" cap="none" spc="0" normalizeH="0" baseline="0" noProof="0" dirty="0" err="1">
                <a:ln>
                  <a:noFill/>
                </a:ln>
                <a:effectLst/>
                <a:uLnTx/>
                <a:uFillTx/>
              </a:rPr>
              <a:t>een</a:t>
            </a:r>
            <a:r>
              <a:rPr kumimoji="0" lang="en-US" b="1" i="0" u="none" strike="noStrike" cap="none" spc="0" normalizeH="0" baseline="0" noProof="0" dirty="0">
                <a:ln>
                  <a:noFill/>
                </a:ln>
                <a:effectLst/>
                <a:uLnTx/>
                <a:uFillTx/>
              </a:rPr>
              <a:t> </a:t>
            </a:r>
            <a:r>
              <a:rPr kumimoji="0" lang="en-US" b="1" i="0" u="none" strike="noStrike" cap="none" spc="0" normalizeH="0" baseline="0" noProof="0" dirty="0" err="1">
                <a:ln>
                  <a:noFill/>
                </a:ln>
                <a:effectLst/>
                <a:uLnTx/>
                <a:uFillTx/>
              </a:rPr>
              <a:t>wijk</a:t>
            </a:r>
            <a:r>
              <a:rPr kumimoji="0" lang="en-US" b="1" i="0" u="none" strike="noStrike" cap="none" spc="0" normalizeH="0" baseline="0" noProof="0" dirty="0">
                <a:ln>
                  <a:noFill/>
                </a:ln>
                <a:effectLst/>
                <a:uLnTx/>
                <a:uFillTx/>
              </a:rPr>
              <a:t>, </a:t>
            </a:r>
            <a:r>
              <a:rPr kumimoji="0" lang="en-US" b="1" i="0" u="none" strike="noStrike" cap="none" spc="0" normalizeH="0" baseline="0" noProof="0" dirty="0" err="1">
                <a:ln>
                  <a:noFill/>
                </a:ln>
                <a:effectLst/>
                <a:uLnTx/>
                <a:uFillTx/>
              </a:rPr>
              <a:t>kun</a:t>
            </a:r>
            <a:r>
              <a:rPr kumimoji="0" lang="en-US" b="1" i="0" u="none" strike="noStrike" cap="none" spc="0" normalizeH="0" baseline="0" noProof="0" dirty="0">
                <a:ln>
                  <a:noFill/>
                </a:ln>
                <a:effectLst/>
                <a:uLnTx/>
                <a:uFillTx/>
              </a:rPr>
              <a:t> je de </a:t>
            </a:r>
            <a:r>
              <a:rPr kumimoji="0" lang="en-US" b="1" i="0" u="none" strike="noStrike" cap="none" spc="0" normalizeH="0" baseline="0" noProof="0" dirty="0" err="1">
                <a:ln>
                  <a:noFill/>
                </a:ln>
                <a:effectLst/>
                <a:uLnTx/>
                <a:uFillTx/>
              </a:rPr>
              <a:t>volgende</a:t>
            </a:r>
            <a:r>
              <a:rPr kumimoji="0" lang="en-US" b="1" i="0" u="none" strike="noStrike" cap="none" spc="0" normalizeH="0" baseline="0" noProof="0" dirty="0">
                <a:ln>
                  <a:noFill/>
                </a:ln>
                <a:effectLst/>
                <a:uLnTx/>
                <a:uFillTx/>
              </a:rPr>
              <a:t> </a:t>
            </a:r>
            <a:r>
              <a:rPr kumimoji="0" lang="en-US" b="1" i="0" u="none" strike="noStrike" cap="none" spc="0" normalizeH="0" baseline="0" noProof="0" dirty="0" err="1">
                <a:ln>
                  <a:noFill/>
                </a:ln>
                <a:effectLst/>
                <a:uLnTx/>
                <a:uFillTx/>
              </a:rPr>
              <a:t>bouwstenen</a:t>
            </a:r>
            <a:r>
              <a:rPr kumimoji="0" lang="en-US" b="1" i="0" u="none" strike="noStrike" cap="none" spc="0" normalizeH="0" baseline="0" noProof="0" dirty="0">
                <a:ln>
                  <a:noFill/>
                </a:ln>
                <a:effectLst/>
                <a:uLnTx/>
                <a:uFillTx/>
              </a:rPr>
              <a:t> </a:t>
            </a:r>
            <a:r>
              <a:rPr kumimoji="0" lang="en-US" b="1" i="0" u="none" strike="noStrike" cap="none" spc="0" normalizeH="0" baseline="0" noProof="0" dirty="0" err="1">
                <a:ln>
                  <a:noFill/>
                </a:ln>
                <a:effectLst/>
                <a:uLnTx/>
                <a:uFillTx/>
              </a:rPr>
              <a:t>gebruiken</a:t>
            </a:r>
            <a:r>
              <a:rPr kumimoji="0" lang="en-US" b="1" i="0" u="none" strike="noStrike" cap="none" spc="0" normalizeH="0" baseline="0" noProof="0" dirty="0">
                <a:ln>
                  <a:noFill/>
                </a:ln>
                <a:effectLst/>
                <a:uLnTx/>
                <a:uFillTx/>
              </a:rPr>
              <a:t>: </a:t>
            </a:r>
            <a:r>
              <a:rPr kumimoji="0" lang="en-US" b="0" i="0" u="none" strike="noStrike" cap="none" spc="0" normalizeH="0" baseline="0" noProof="0" dirty="0">
                <a:ln>
                  <a:noFill/>
                </a:ln>
                <a:effectLst/>
                <a:uLnTx/>
                <a:uFillTx/>
              </a:rPr>
              <a:t> </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 storytelling: </a:t>
            </a:r>
            <a:r>
              <a:rPr kumimoji="0" lang="en-US" b="0" i="0" u="none" strike="noStrike" cap="none" spc="0" normalizeH="0" baseline="0" noProof="0" dirty="0" err="1">
                <a:ln>
                  <a:noFill/>
                </a:ln>
                <a:effectLst/>
                <a:uLnTx/>
                <a:uFillTx/>
              </a:rPr>
              <a:t>historie</a:t>
            </a:r>
            <a:r>
              <a:rPr kumimoji="0" lang="en-US" b="0" i="0" u="none" strike="noStrike" cap="none" spc="0" normalizeH="0" baseline="0" noProof="0" dirty="0">
                <a:ln>
                  <a:noFill/>
                </a:ln>
                <a:effectLst/>
                <a:uLnTx/>
                <a:uFillTx/>
              </a:rPr>
              <a:t>/context/ </a:t>
            </a:r>
            <a:r>
              <a:rPr kumimoji="0" lang="en-US" b="0" i="0" u="none" strike="noStrike" cap="none" spc="0" normalizeH="0" baseline="0" noProof="0" dirty="0" err="1">
                <a:ln>
                  <a:noFill/>
                </a:ln>
                <a:effectLst/>
                <a:uLnTx/>
                <a:uFillTx/>
              </a:rPr>
              <a:t>verhalen</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uit</a:t>
            </a:r>
            <a:r>
              <a:rPr kumimoji="0" lang="en-US" b="0" i="0" u="none" strike="noStrike" cap="none" spc="0" normalizeH="0" baseline="0" noProof="0" dirty="0">
                <a:ln>
                  <a:noFill/>
                </a:ln>
                <a:effectLst/>
                <a:uLnTx/>
                <a:uFillTx/>
              </a:rPr>
              <a:t> het </a:t>
            </a:r>
            <a:r>
              <a:rPr kumimoji="0" lang="en-US" b="0" i="0" u="none" strike="noStrike" cap="none" spc="0" normalizeH="0" baseline="0" noProof="0" dirty="0" err="1">
                <a:ln>
                  <a:noFill/>
                </a:ln>
                <a:effectLst/>
                <a:uLnTx/>
                <a:uFillTx/>
              </a:rPr>
              <a:t>verleden</a:t>
            </a:r>
            <a:r>
              <a:rPr kumimoji="0" lang="en-US" b="0" i="0" u="none" strike="noStrike" cap="none" spc="0" normalizeH="0" baseline="0" noProof="0" dirty="0">
                <a:ln>
                  <a:noFill/>
                </a:ln>
                <a:effectLst/>
                <a:uLnTx/>
                <a:uFillTx/>
              </a:rPr>
              <a:t> of over </a:t>
            </a:r>
            <a:r>
              <a:rPr kumimoji="0" lang="en-US" b="0" i="0" u="none" strike="noStrike" cap="none" spc="0" normalizeH="0" baseline="0" noProof="0" dirty="0" err="1">
                <a:ln>
                  <a:noFill/>
                </a:ln>
                <a:effectLst/>
                <a:uLnTx/>
                <a:uFillTx/>
              </a:rPr>
              <a:t>markante</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personen</a:t>
            </a:r>
            <a:endParaRPr kumimoji="0" lang="en-US"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bumbing</a:t>
            </a:r>
            <a:r>
              <a:rPr kumimoji="0" lang="en-US" b="0" i="0" u="none" strike="noStrike" cap="none" spc="0" normalizeH="0" baseline="0" noProof="0" dirty="0">
                <a:ln>
                  <a:noFill/>
                </a:ln>
                <a:effectLst/>
                <a:uLnTx/>
                <a:uFillTx/>
              </a:rPr>
              <a:t>-places: </a:t>
            </a:r>
            <a:r>
              <a:rPr kumimoji="0" lang="en-US" b="0" i="0" u="none" strike="noStrike" cap="none" spc="0" normalizeH="0" baseline="0" noProof="0" dirty="0" err="1">
                <a:ln>
                  <a:noFill/>
                </a:ln>
                <a:effectLst/>
                <a:uLnTx/>
                <a:uFillTx/>
              </a:rPr>
              <a:t>informele</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ontmoetingsplekken</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supermarkt</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pleintjes</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etc</a:t>
            </a:r>
            <a:r>
              <a:rPr kumimoji="0" lang="en-US" b="0" i="0" u="none" strike="noStrike" cap="none" spc="0" normalizeH="0" baseline="0" noProof="0" dirty="0">
                <a:ln>
                  <a:noFill/>
                </a:ln>
                <a:effectLst/>
                <a:uLnTx/>
                <a:uFillTx/>
              </a:rPr>
              <a:t>) </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institutions:  </a:t>
            </a:r>
            <a:r>
              <a:rPr kumimoji="0" lang="en-US" b="0" i="0" u="none" strike="noStrike" cap="none" spc="0" normalizeH="0" baseline="0" noProof="0" dirty="0" err="1">
                <a:ln>
                  <a:noFill/>
                </a:ln>
                <a:effectLst/>
                <a:uLnTx/>
                <a:uFillTx/>
              </a:rPr>
              <a:t>organisaties</a:t>
            </a:r>
            <a:r>
              <a:rPr kumimoji="0" lang="en-US" b="0" i="0" u="none" strike="noStrike" cap="none" spc="0" normalizeH="0" baseline="0" noProof="0" dirty="0">
                <a:ln>
                  <a:noFill/>
                </a:ln>
                <a:effectLst/>
                <a:uLnTx/>
                <a:uFillTx/>
              </a:rPr>
              <a:t> die </a:t>
            </a:r>
            <a:r>
              <a:rPr kumimoji="0" lang="en-US" b="0" i="0" u="none" strike="noStrike" cap="none" spc="0" normalizeH="0" baseline="0" noProof="0" dirty="0" err="1">
                <a:ln>
                  <a:noFill/>
                </a:ln>
                <a:effectLst/>
                <a:uLnTx/>
                <a:uFillTx/>
              </a:rPr>
              <a:t>gemeenschappen</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kunnen</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ondersteunen</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gemeente</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corporatie</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welzijn</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etc</a:t>
            </a:r>
            <a:r>
              <a:rPr kumimoji="0" lang="en-US" b="0" i="0" u="none" strike="noStrike" cap="none" spc="0" normalizeH="0" baseline="0" noProof="0" dirty="0">
                <a:ln>
                  <a:noFill/>
                </a:ln>
                <a:effectLst/>
                <a:uLnTx/>
                <a:uFillTx/>
              </a:rPr>
              <a:t>) </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trade: </a:t>
            </a:r>
            <a:r>
              <a:rPr kumimoji="0" lang="en-US" b="0" i="0" u="none" strike="noStrike" cap="none" spc="0" normalizeH="0" baseline="0" noProof="0" dirty="0" err="1">
                <a:ln>
                  <a:noFill/>
                </a:ln>
                <a:effectLst/>
                <a:uLnTx/>
                <a:uFillTx/>
              </a:rPr>
              <a:t>handel</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ondernemerschap</a:t>
            </a:r>
            <a:r>
              <a:rPr kumimoji="0" lang="en-US" b="0" i="0" u="none" strike="noStrike" cap="none" spc="0" normalizeH="0" baseline="0" noProof="0" dirty="0">
                <a:ln>
                  <a:noFill/>
                </a:ln>
                <a:effectLst/>
                <a:uLnTx/>
                <a:uFillTx/>
              </a:rPr>
              <a:t>/</a:t>
            </a:r>
            <a:r>
              <a:rPr kumimoji="0" lang="en-US" b="0" i="0" u="none" strike="noStrike" cap="none" spc="0" normalizeH="0" baseline="0" noProof="0" dirty="0" err="1">
                <a:ln>
                  <a:noFill/>
                </a:ln>
                <a:effectLst/>
                <a:uLnTx/>
                <a:uFillTx/>
              </a:rPr>
              <a:t>wijkeconomie</a:t>
            </a:r>
            <a:r>
              <a:rPr kumimoji="0" lang="en-US" b="0" i="0" u="none" strike="noStrike" cap="none" spc="0" normalizeH="0" baseline="0" noProof="0" dirty="0">
                <a:ln>
                  <a:noFill/>
                </a:ln>
                <a:effectLst/>
                <a:uLnTx/>
                <a:uFillTx/>
              </a:rPr>
              <a:t>/</a:t>
            </a:r>
            <a:r>
              <a:rPr kumimoji="0" lang="en-US" b="0" i="0" u="none" strike="noStrike" cap="none" spc="0" normalizeH="0" baseline="0" noProof="0" dirty="0" err="1">
                <a:ln>
                  <a:noFill/>
                </a:ln>
                <a:effectLst/>
                <a:uLnTx/>
                <a:uFillTx/>
              </a:rPr>
              <a:t>winkels</a:t>
            </a:r>
            <a:r>
              <a:rPr kumimoji="0" lang="en-US" b="0" i="0" u="none" strike="noStrike" cap="none" spc="0" normalizeH="0" baseline="0" noProof="0" dirty="0">
                <a:ln>
                  <a:noFill/>
                </a:ln>
                <a:effectLst/>
                <a:uLnTx/>
                <a:uFillTx/>
              </a:rPr>
              <a:t>  </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 gifts:  </a:t>
            </a:r>
            <a:r>
              <a:rPr kumimoji="0" lang="en-US" b="0" i="0" u="none" strike="noStrike" cap="none" spc="0" normalizeH="0" baseline="0" noProof="0" dirty="0" err="1">
                <a:ln>
                  <a:noFill/>
                </a:ln>
                <a:effectLst/>
                <a:uLnTx/>
                <a:uFillTx/>
              </a:rPr>
              <a:t>uitwisseling</a:t>
            </a:r>
            <a:r>
              <a:rPr kumimoji="0" lang="en-US" b="0" i="0" u="none" strike="noStrike" cap="none" spc="0" normalizeH="0" baseline="0" noProof="0" dirty="0">
                <a:ln>
                  <a:noFill/>
                </a:ln>
                <a:effectLst/>
                <a:uLnTx/>
                <a:uFillTx/>
              </a:rPr>
              <a:t> van </a:t>
            </a:r>
            <a:r>
              <a:rPr kumimoji="0" lang="en-US" b="0" i="0" u="none" strike="noStrike" cap="none" spc="0" normalizeH="0" baseline="0" noProof="0" dirty="0" err="1">
                <a:ln>
                  <a:noFill/>
                </a:ln>
                <a:effectLst/>
                <a:uLnTx/>
                <a:uFillTx/>
              </a:rPr>
              <a:t>diensten</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wederkerigheid</a:t>
            </a:r>
            <a:r>
              <a:rPr kumimoji="0" lang="en-US" b="0" i="0" u="none" strike="noStrike" cap="none" spc="0" normalizeH="0" baseline="0" noProof="0" dirty="0">
                <a:ln>
                  <a:noFill/>
                </a:ln>
                <a:effectLst/>
                <a:uLnTx/>
                <a:uFillTx/>
              </a:rPr>
              <a:t> / </a:t>
            </a:r>
            <a:r>
              <a:rPr kumimoji="0" lang="en-US" b="0" i="0" u="none" strike="noStrike" cap="none" spc="0" normalizeH="0" baseline="0" noProof="0" dirty="0" err="1">
                <a:ln>
                  <a:noFill/>
                </a:ln>
                <a:effectLst/>
                <a:uLnTx/>
                <a:uFillTx/>
              </a:rPr>
              <a:t>voor</a:t>
            </a:r>
            <a:r>
              <a:rPr kumimoji="0" lang="en-US" b="0" i="0" u="none" strike="noStrike" cap="none" spc="0" normalizeH="0" baseline="0" noProof="0" dirty="0">
                <a:ln>
                  <a:noFill/>
                </a:ln>
                <a:effectLst/>
                <a:uLnTx/>
                <a:uFillTx/>
              </a:rPr>
              <a:t> wat </a:t>
            </a:r>
            <a:r>
              <a:rPr kumimoji="0" lang="en-US" b="0" i="0" u="none" strike="noStrike" cap="none" spc="0" normalizeH="0" baseline="0" noProof="0" dirty="0" err="1">
                <a:ln>
                  <a:noFill/>
                </a:ln>
                <a:effectLst/>
                <a:uLnTx/>
                <a:uFillTx/>
              </a:rPr>
              <a:t>hoort</a:t>
            </a:r>
            <a:r>
              <a:rPr kumimoji="0" lang="en-US" b="0" i="0" u="none" strike="noStrike" cap="none" spc="0" normalizeH="0" baseline="0" noProof="0" dirty="0">
                <a:ln>
                  <a:noFill/>
                </a:ln>
                <a:effectLst/>
                <a:uLnTx/>
                <a:uFillTx/>
              </a:rPr>
              <a:t> wat (</a:t>
            </a:r>
            <a:r>
              <a:rPr kumimoji="0" lang="en-US" b="0" i="0" u="none" strike="noStrike" cap="none" spc="0" normalizeH="0" baseline="0" noProof="0" dirty="0" err="1">
                <a:ln>
                  <a:noFill/>
                </a:ln>
                <a:effectLst/>
                <a:uLnTx/>
                <a:uFillTx/>
              </a:rPr>
              <a:t>voorbeeld</a:t>
            </a:r>
            <a:r>
              <a:rPr kumimoji="0" lang="en-US" b="0" i="0" u="none" strike="noStrike" cap="none" spc="0" normalizeH="0" baseline="0" noProof="0" dirty="0">
                <a:ln>
                  <a:noFill/>
                </a:ln>
                <a:effectLst/>
                <a:uLnTx/>
                <a:uFillTx/>
              </a:rPr>
              <a:t> van </a:t>
            </a:r>
            <a:r>
              <a:rPr kumimoji="0" lang="en-US" b="0" i="0" u="none" strike="noStrike" cap="none" spc="0" normalizeH="0" baseline="0" noProof="0" dirty="0" err="1">
                <a:ln>
                  <a:noFill/>
                </a:ln>
                <a:effectLst/>
                <a:uLnTx/>
                <a:uFillTx/>
              </a:rPr>
              <a:t>gebruik</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wijkkeuken</a:t>
            </a:r>
            <a:r>
              <a:rPr kumimoji="0" lang="en-US" b="0" i="0" u="none" strike="noStrike" cap="none" spc="0" normalizeH="0" baseline="0" noProof="0" dirty="0">
                <a:ln>
                  <a:noFill/>
                </a:ln>
                <a:effectLst/>
                <a:uLnTx/>
                <a:uFillTx/>
              </a:rPr>
              <a:t> in </a:t>
            </a:r>
            <a:r>
              <a:rPr kumimoji="0" lang="en-US" b="0" i="0" u="none" strike="noStrike" cap="none" spc="0" normalizeH="0" baseline="0" noProof="0" dirty="0" err="1">
                <a:ln>
                  <a:noFill/>
                </a:ln>
                <a:effectLst/>
                <a:uLnTx/>
                <a:uFillTx/>
              </a:rPr>
              <a:t>Neerbosch</a:t>
            </a:r>
            <a:r>
              <a:rPr kumimoji="0" lang="en-US" b="0" i="0" u="none" strike="noStrike" cap="none" spc="0" normalizeH="0" baseline="0" noProof="0" dirty="0">
                <a:ln>
                  <a:noFill/>
                </a:ln>
                <a:effectLst/>
                <a:uLnTx/>
                <a:uFillTx/>
              </a:rPr>
              <a:t>-Oost </a:t>
            </a:r>
            <a:r>
              <a:rPr kumimoji="0" lang="en-US" b="0" i="0" u="none" strike="noStrike" cap="none" spc="0" normalizeH="0" baseline="0" noProof="0" dirty="0" err="1">
                <a:ln>
                  <a:noFill/>
                </a:ln>
                <a:effectLst/>
                <a:uLnTx/>
                <a:uFillTx/>
              </a:rPr>
              <a:t>niet</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tegen</a:t>
            </a:r>
            <a:r>
              <a:rPr kumimoji="0" lang="en-US" b="0" i="0" u="none" strike="noStrike" cap="none" spc="0" normalizeH="0" baseline="0" noProof="0" dirty="0">
                <a:ln>
                  <a:noFill/>
                </a:ln>
                <a:effectLst/>
                <a:uLnTx/>
                <a:uFillTx/>
              </a:rPr>
              <a:t> het </a:t>
            </a:r>
            <a:r>
              <a:rPr kumimoji="0" lang="en-US" b="0" i="0" u="none" strike="noStrike" cap="none" spc="0" normalizeH="0" baseline="0" noProof="0" dirty="0" err="1">
                <a:ln>
                  <a:noFill/>
                </a:ln>
                <a:effectLst/>
                <a:uLnTx/>
                <a:uFillTx/>
              </a:rPr>
              <a:t>bestaande</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tarief</a:t>
            </a:r>
            <a:r>
              <a:rPr kumimoji="0" lang="en-US" b="0" i="0" u="none" strike="noStrike" cap="none" spc="0" normalizeH="0" baseline="0" noProof="0" dirty="0">
                <a:ln>
                  <a:noFill/>
                </a:ln>
                <a:effectLst/>
                <a:uLnTx/>
                <a:uFillTx/>
              </a:rPr>
              <a:t> maar door de </a:t>
            </a:r>
            <a:r>
              <a:rPr kumimoji="0" lang="en-US" b="0" i="0" u="none" strike="noStrike" cap="none" spc="0" normalizeH="0" baseline="0" noProof="0" dirty="0" err="1">
                <a:ln>
                  <a:noFill/>
                </a:ln>
                <a:effectLst/>
                <a:uLnTx/>
                <a:uFillTx/>
              </a:rPr>
              <a:t>straat</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schoon</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te</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maken</a:t>
            </a:r>
            <a:r>
              <a:rPr kumimoji="0" lang="en-US" b="0" i="0" u="none" strike="noStrike" cap="none" spc="0" normalizeH="0" baseline="0" noProof="0" dirty="0">
                <a:ln>
                  <a:noFill/>
                </a:ln>
                <a:effectLst/>
                <a:uLnTx/>
                <a:uFillTx/>
              </a:rPr>
              <a:t>)</a:t>
            </a:r>
          </a:p>
        </p:txBody>
      </p:sp>
    </p:spTree>
    <p:extLst>
      <p:ext uri="{BB962C8B-B14F-4D97-AF65-F5344CB8AC3E}">
        <p14:creationId xmlns:p14="http://schemas.microsoft.com/office/powerpoint/2010/main" val="1017797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538193-C368-2DA7-F12B-EFDB388DE9B4}"/>
              </a:ext>
            </a:extLst>
          </p:cNvPr>
          <p:cNvSpPr>
            <a:spLocks noGrp="1"/>
          </p:cNvSpPr>
          <p:nvPr>
            <p:ph type="title"/>
          </p:nvPr>
        </p:nvSpPr>
        <p:spPr/>
        <p:txBody>
          <a:bodyPr/>
          <a:lstStyle/>
          <a:p>
            <a:r>
              <a:rPr lang="nl-NL" dirty="0"/>
              <a:t>Wat is een gemeenschap?</a:t>
            </a:r>
          </a:p>
        </p:txBody>
      </p:sp>
      <p:sp>
        <p:nvSpPr>
          <p:cNvPr id="4" name="Tekstvak 3">
            <a:extLst>
              <a:ext uri="{FF2B5EF4-FFF2-40B4-BE49-F238E27FC236}">
                <a16:creationId xmlns:a16="http://schemas.microsoft.com/office/drawing/2014/main" id="{AF2C1A18-5A7C-9A44-82C4-6D8CCC41B46F}"/>
              </a:ext>
            </a:extLst>
          </p:cNvPr>
          <p:cNvSpPr txBox="1"/>
          <p:nvPr/>
        </p:nvSpPr>
        <p:spPr>
          <a:xfrm>
            <a:off x="3774440" y="2920543"/>
            <a:ext cx="4861560" cy="2246769"/>
          </a:xfrm>
          <a:prstGeom prst="rect">
            <a:avLst/>
          </a:prstGeom>
          <a:noFill/>
        </p:spPr>
        <p:txBody>
          <a:bodyPr wrap="square">
            <a:spAutoFit/>
          </a:bodyPr>
          <a:lstStyle/>
          <a:p>
            <a:pPr algn="l"/>
            <a:r>
              <a:rPr lang="nl-NL" sz="2000" dirty="0">
                <a:solidFill>
                  <a:schemeClr val="accent2"/>
                </a:solidFill>
                <a:latin typeface="Google Sans"/>
              </a:rPr>
              <a:t>E</a:t>
            </a:r>
            <a:r>
              <a:rPr lang="nl-NL" sz="2000" b="0" i="0" dirty="0">
                <a:solidFill>
                  <a:schemeClr val="accent2"/>
                </a:solidFill>
                <a:effectLst/>
                <a:latin typeface="Google Sans"/>
              </a:rPr>
              <a:t>en maatschappelijke groep of bevolkingsgroep, een onderdeel van een samenleving, bestaande uit mensen die een kenmerk gemeen hebben bijvoorbeeld afkomst of interesse</a:t>
            </a:r>
            <a:r>
              <a:rPr lang="nl-NL" sz="2000" dirty="0">
                <a:solidFill>
                  <a:schemeClr val="accent2"/>
                </a:solidFill>
                <a:latin typeface="Google Sans"/>
              </a:rPr>
              <a:t>. </a:t>
            </a:r>
            <a:endParaRPr lang="nl-NL" sz="2000" b="0" i="0" dirty="0">
              <a:solidFill>
                <a:schemeClr val="accent2"/>
              </a:solidFill>
              <a:effectLst/>
              <a:latin typeface="arial" panose="020B0604020202020204" pitchFamily="34" charset="0"/>
            </a:endParaRPr>
          </a:p>
          <a:p>
            <a:br>
              <a:rPr lang="nl-NL" sz="2000" b="0" i="0" dirty="0">
                <a:solidFill>
                  <a:srgbClr val="202124"/>
                </a:solidFill>
                <a:effectLst/>
                <a:latin typeface="arial" panose="020B0604020202020204" pitchFamily="34" charset="0"/>
              </a:rPr>
            </a:br>
            <a:endParaRPr lang="nl-NL" sz="2000" dirty="0"/>
          </a:p>
        </p:txBody>
      </p:sp>
      <p:sp>
        <p:nvSpPr>
          <p:cNvPr id="6" name="Tekstvak 5">
            <a:extLst>
              <a:ext uri="{FF2B5EF4-FFF2-40B4-BE49-F238E27FC236}">
                <a16:creationId xmlns:a16="http://schemas.microsoft.com/office/drawing/2014/main" id="{0665E89B-619F-CC30-A2F4-105A14008895}"/>
              </a:ext>
            </a:extLst>
          </p:cNvPr>
          <p:cNvSpPr txBox="1"/>
          <p:nvPr/>
        </p:nvSpPr>
        <p:spPr>
          <a:xfrm>
            <a:off x="7447280" y="4553883"/>
            <a:ext cx="4028440" cy="1938992"/>
          </a:xfrm>
          <a:prstGeom prst="rect">
            <a:avLst/>
          </a:prstGeom>
          <a:noFill/>
        </p:spPr>
        <p:txBody>
          <a:bodyPr wrap="square">
            <a:spAutoFit/>
          </a:bodyPr>
          <a:lstStyle/>
          <a:p>
            <a:r>
              <a:rPr lang="nl-NL" sz="2000" dirty="0">
                <a:solidFill>
                  <a:schemeClr val="accent2"/>
                </a:solidFill>
              </a:rPr>
              <a:t>Gemeenschap is een gevoel veel meer dan een fysieke groep mensen. Het komt voort uit een gedeelde passie, visie en / of droom en creëert een gevoel van verbondenheid tussen mensen.</a:t>
            </a:r>
          </a:p>
        </p:txBody>
      </p:sp>
      <p:sp>
        <p:nvSpPr>
          <p:cNvPr id="8" name="Tekstvak 7">
            <a:extLst>
              <a:ext uri="{FF2B5EF4-FFF2-40B4-BE49-F238E27FC236}">
                <a16:creationId xmlns:a16="http://schemas.microsoft.com/office/drawing/2014/main" id="{857D45CA-3A3D-291C-6946-0C17A3D3451D}"/>
              </a:ext>
            </a:extLst>
          </p:cNvPr>
          <p:cNvSpPr txBox="1"/>
          <p:nvPr/>
        </p:nvSpPr>
        <p:spPr>
          <a:xfrm>
            <a:off x="924560" y="1690688"/>
            <a:ext cx="4389120" cy="1323439"/>
          </a:xfrm>
          <a:prstGeom prst="rect">
            <a:avLst/>
          </a:prstGeom>
          <a:noFill/>
        </p:spPr>
        <p:txBody>
          <a:bodyPr wrap="square">
            <a:spAutoFit/>
          </a:bodyPr>
          <a:lstStyle/>
          <a:p>
            <a:r>
              <a:rPr lang="nl-NL" sz="2000" dirty="0">
                <a:solidFill>
                  <a:schemeClr val="accent2"/>
                </a:solidFill>
              </a:rPr>
              <a:t>Mensen zijn sociale wezens. We kunnen niet zonder elkaar. De wereld is dan ook een optelsom van groepen en gemeenschappen. </a:t>
            </a:r>
          </a:p>
        </p:txBody>
      </p:sp>
    </p:spTree>
    <p:extLst>
      <p:ext uri="{BB962C8B-B14F-4D97-AF65-F5344CB8AC3E}">
        <p14:creationId xmlns:p14="http://schemas.microsoft.com/office/powerpoint/2010/main" val="357540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05F4CC8-D174-413B-AC84-77E8F32AA302}"/>
              </a:ext>
            </a:extLst>
          </p:cNvPr>
          <p:cNvSpPr/>
          <p:nvPr/>
        </p:nvSpPr>
        <p:spPr>
          <a:xfrm>
            <a:off x="902970" y="689789"/>
            <a:ext cx="9987280" cy="28931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chemeClr val="accent2"/>
                </a:solidFill>
                <a:effectLst/>
                <a:uLnTx/>
                <a:uFillTx/>
                <a:latin typeface="Calibri" panose="020F0502020204030204"/>
                <a:ea typeface="+mn-ea"/>
                <a:cs typeface="+mn-cs"/>
              </a:rPr>
              <a:t>Inzoomen op 3 trends die op de wijken afkomen in relatie tot community building: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1) Energietransitie en klimaat adaptie: de nieuwe stadsvernieuwing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2) Langer thuis wonen ouderen / meer mensen met psychiatrische rugzak in de wijk </a:t>
            </a:r>
            <a:r>
              <a:rPr kumimoji="0" lang="nl-NL" sz="1800" b="1" i="0" u="none" strike="noStrike" kern="1200" cap="none" spc="0" normalizeH="0" baseline="0" noProof="0" dirty="0">
                <a:ln>
                  <a:noFill/>
                </a:ln>
                <a:solidFill>
                  <a:srgbClr val="ED7D31"/>
                </a:solidFill>
                <a:effectLst/>
                <a:uLnTx/>
                <a:uFillTx/>
                <a:latin typeface="Calibri" panose="020F0502020204030204"/>
                <a:ea typeface="+mn-ea"/>
                <a:cs typeface="+mn-cs"/>
              </a:rPr>
              <a:t>(</a:t>
            </a:r>
            <a:r>
              <a:rPr kumimoji="0" lang="nl-NL" sz="1800" b="1" i="0" u="none" strike="noStrike" kern="1200" cap="none" spc="0" normalizeH="0" baseline="0" noProof="0" dirty="0" err="1">
                <a:ln>
                  <a:noFill/>
                </a:ln>
                <a:solidFill>
                  <a:srgbClr val="ED7D31"/>
                </a:solidFill>
                <a:effectLst/>
                <a:uLnTx/>
                <a:uFillTx/>
                <a:latin typeface="Calibri" panose="020F0502020204030204"/>
                <a:ea typeface="+mn-ea"/>
                <a:cs typeface="+mn-cs"/>
              </a:rPr>
              <a:t>extramuralisering</a:t>
            </a:r>
            <a:r>
              <a:rPr kumimoji="0" lang="nl-NL" sz="1800" b="1" i="0" u="none" strike="noStrike" kern="1200" cap="none" spc="0" normalizeH="0" baseline="0" noProof="0" dirty="0">
                <a:ln>
                  <a:noFill/>
                </a:ln>
                <a:solidFill>
                  <a:srgbClr val="ED7D31"/>
                </a:solidFill>
                <a:effectLst/>
                <a:uLnTx/>
                <a:uFillTx/>
                <a:latin typeface="Calibri" panose="020F0502020204030204"/>
                <a:ea typeface="+mn-ea"/>
                <a:cs typeface="+mn-cs"/>
              </a:rPr>
              <a:t>)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Het vergt ook veel van de “ontvangers” in de wijken, bijscholing voor buurtbewoners/vrijwilligers nodig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3) Zelfredzaamheid bij bewoners op welzijn en zorg (werkwijze sociale wijkteams)</a:t>
            </a:r>
          </a:p>
        </p:txBody>
      </p:sp>
      <p:sp>
        <p:nvSpPr>
          <p:cNvPr id="4" name="Rechthoek 3">
            <a:extLst>
              <a:ext uri="{FF2B5EF4-FFF2-40B4-BE49-F238E27FC236}">
                <a16:creationId xmlns:a16="http://schemas.microsoft.com/office/drawing/2014/main" id="{CB5FC95A-D144-4928-BB61-96FAA1687BB8}"/>
              </a:ext>
            </a:extLst>
          </p:cNvPr>
          <p:cNvSpPr/>
          <p:nvPr/>
        </p:nvSpPr>
        <p:spPr>
          <a:xfrm>
            <a:off x="5977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hthoek 4">
            <a:extLst>
              <a:ext uri="{FF2B5EF4-FFF2-40B4-BE49-F238E27FC236}">
                <a16:creationId xmlns:a16="http://schemas.microsoft.com/office/drawing/2014/main" id="{DF3FCFDB-1706-4694-A2FD-A2CFAD9D17A1}"/>
              </a:ext>
            </a:extLst>
          </p:cNvPr>
          <p:cNvSpPr/>
          <p:nvPr/>
        </p:nvSpPr>
        <p:spPr>
          <a:xfrm>
            <a:off x="902971" y="3952218"/>
            <a:ext cx="10765156" cy="1569660"/>
          </a:xfrm>
          <a:prstGeom prst="rect">
            <a:avLst/>
          </a:prstGeom>
          <a:solidFill>
            <a:schemeClr val="accent2">
              <a:lumMod val="40000"/>
              <a:lumOff val="60000"/>
            </a:schemeClr>
          </a:solidFill>
          <a:ln>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De criteria om in aanmerking te komen voor zorg met verblijf worden in een aantal stappen verzwaard. Dit gebeurt onder de noemer ‘scheiden van wonen en zorg’ of </a:t>
            </a:r>
            <a:r>
              <a:rPr kumimoji="0" lang="nl-NL" sz="1600" b="0" i="0" u="none" strike="noStrike" kern="1200" cap="none" spc="0" normalizeH="0" baseline="0" noProof="0" dirty="0" err="1">
                <a:ln>
                  <a:noFill/>
                </a:ln>
                <a:solidFill>
                  <a:prstClr val="black"/>
                </a:solidFill>
                <a:effectLst/>
                <a:uLnTx/>
                <a:uFillTx/>
                <a:latin typeface="Calibri" panose="020F0502020204030204"/>
                <a:ea typeface="+mn-ea"/>
                <a:cs typeface="+mn-cs"/>
              </a:rPr>
              <a:t>extramuralisering</a:t>
            </a: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 De zorg en ondersteuning aan deze kwetsbare mensen moet voortaan bij mensen thuis worden georganiseerd. Dat betekent dat corporaties de komende tijd steeds meer ouderen met fysieke problemen, maar ook meer mensen met psychische problemen en meer mensen met een verstandelijke beperking (bijzondere doelgroepen) zullen huisvesten. Mensen met problemen blijven langer thuis wonen en stromen na een opname sneller uit.</a:t>
            </a:r>
          </a:p>
        </p:txBody>
      </p:sp>
      <p:cxnSp>
        <p:nvCxnSpPr>
          <p:cNvPr id="7" name="Verbindingslijn: gebogen 6">
            <a:extLst>
              <a:ext uri="{FF2B5EF4-FFF2-40B4-BE49-F238E27FC236}">
                <a16:creationId xmlns:a16="http://schemas.microsoft.com/office/drawing/2014/main" id="{0DDFFF5D-0B60-4854-BAE5-232C4DD18004}"/>
              </a:ext>
            </a:extLst>
          </p:cNvPr>
          <p:cNvCxnSpPr/>
          <p:nvPr/>
        </p:nvCxnSpPr>
        <p:spPr>
          <a:xfrm rot="16200000" flipH="1">
            <a:off x="10224250" y="3104534"/>
            <a:ext cx="1764000" cy="432000"/>
          </a:xfrm>
          <a:prstGeom prst="bentConnector3">
            <a:avLst/>
          </a:prstGeom>
          <a:ln>
            <a:solidFill>
              <a:schemeClr val="accent2"/>
            </a:solidFill>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6284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1800C1-7178-4DC4-A66F-ECCDC1BDBCCC}"/>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6600" kern="1200">
                <a:solidFill>
                  <a:schemeClr val="tx1"/>
                </a:solidFill>
                <a:latin typeface="+mj-lt"/>
                <a:ea typeface="+mj-ea"/>
                <a:cs typeface="+mj-cs"/>
              </a:rPr>
              <a:t>Werken met een groep</a:t>
            </a:r>
          </a:p>
        </p:txBody>
      </p:sp>
      <p:pic>
        <p:nvPicPr>
          <p:cNvPr id="1028" name="Picture 4" descr="Jongerenwerkers Meerpaal blijven ook in coronatijd dichtbij doelgroep |  Flevopost">
            <a:extLst>
              <a:ext uri="{FF2B5EF4-FFF2-40B4-BE49-F238E27FC236}">
                <a16:creationId xmlns:a16="http://schemas.microsoft.com/office/drawing/2014/main" id="{89CAC552-5F18-4142-A378-2EADEAA57E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293" b="-2"/>
          <a:stretch/>
        </p:blipFill>
        <p:spPr bwMode="auto">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Groepsactiviteiten vanaf € 19,50 per persoon - VVC">
            <a:extLst>
              <a:ext uri="{FF2B5EF4-FFF2-40B4-BE49-F238E27FC236}">
                <a16:creationId xmlns:a16="http://schemas.microsoft.com/office/drawing/2014/main" id="{2EEA46BF-578B-4980-8BFC-6B07173AEA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4" r="2" b="1435"/>
          <a:stretch/>
        </p:blipFill>
        <p:spPr bwMode="auto">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a:noFill/>
          <a:extLst>
            <a:ext uri="{909E8E84-426E-40DD-AFC4-6F175D3DCCD1}">
              <a14:hiddenFill xmlns:a14="http://schemas.microsoft.com/office/drawing/2010/main">
                <a:solidFill>
                  <a:srgbClr val="FFFFFF"/>
                </a:solidFill>
              </a14:hiddenFill>
            </a:ext>
          </a:extLst>
        </p:spPr>
      </p:pic>
      <p:sp>
        <p:nvSpPr>
          <p:cNvPr id="75"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46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B9B4DA7-77A5-403F-9489-A94C87EB557A}"/>
              </a:ext>
            </a:extLst>
          </p:cNvPr>
          <p:cNvSpPr/>
          <p:nvPr/>
        </p:nvSpPr>
        <p:spPr>
          <a:xfrm>
            <a:off x="1110996" y="3850908"/>
            <a:ext cx="9966960" cy="240658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nl-NL" sz="2400" b="1" i="1" dirty="0">
                <a:solidFill>
                  <a:schemeClr val="accent2"/>
                </a:solidFill>
                <a:ea typeface="+mj-ea"/>
                <a:cs typeface="+mj-cs"/>
              </a:rPr>
              <a:t>Sociale groepen </a:t>
            </a:r>
          </a:p>
          <a:p>
            <a:pPr algn="ctr">
              <a:lnSpc>
                <a:spcPct val="90000"/>
              </a:lnSpc>
              <a:spcBef>
                <a:spcPct val="0"/>
              </a:spcBef>
              <a:spcAft>
                <a:spcPts val="600"/>
              </a:spcAft>
            </a:pPr>
            <a:r>
              <a:rPr lang="nl-NL" sz="2400" i="1" dirty="0">
                <a:ea typeface="+mj-ea"/>
                <a:cs typeface="+mj-cs"/>
              </a:rPr>
              <a:t>Groepen waarmee je werkt om doelen te bereiken, kun je vanuit andere theorie benaderen. Als begeleider krijg je natuurlijk ook te maken met groepen. Een deelnemersgroep is een 'groep' in de </a:t>
            </a:r>
            <a:r>
              <a:rPr lang="nl-NL" sz="2400" b="1" i="1" dirty="0">
                <a:ea typeface="+mj-ea"/>
                <a:cs typeface="+mj-cs"/>
              </a:rPr>
              <a:t>sociaalpsychologische</a:t>
            </a:r>
            <a:r>
              <a:rPr lang="nl-NL" sz="2400" i="1" dirty="0">
                <a:ea typeface="+mj-ea"/>
                <a:cs typeface="+mj-cs"/>
              </a:rPr>
              <a:t> betekenis. Dat wil zeggen: er zijn groepsrollen en -taken, groepsdoelen, normen, relaties tussen groepsleden, groepsstructuren, enzovoorts.</a:t>
            </a:r>
          </a:p>
        </p:txBody>
      </p:sp>
      <p:pic>
        <p:nvPicPr>
          <p:cNvPr id="4" name="Afbeelding 3">
            <a:extLst>
              <a:ext uri="{FF2B5EF4-FFF2-40B4-BE49-F238E27FC236}">
                <a16:creationId xmlns:a16="http://schemas.microsoft.com/office/drawing/2014/main" id="{7245B09F-1DD2-444B-8040-5B8F3FFC7B5D}"/>
              </a:ext>
            </a:extLst>
          </p:cNvPr>
          <p:cNvPicPr>
            <a:picLocks noChangeAspect="1"/>
          </p:cNvPicPr>
          <p:nvPr/>
        </p:nvPicPr>
        <p:blipFill rotWithShape="1">
          <a:blip r:embed="rId2"/>
          <a:srcRect l="18379" r="20416" b="1"/>
          <a:stretch/>
        </p:blipFill>
        <p:spPr>
          <a:xfrm>
            <a:off x="593544" y="39514"/>
            <a:ext cx="10484412"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p:spPr>
      </p:pic>
    </p:spTree>
    <p:extLst>
      <p:ext uri="{BB962C8B-B14F-4D97-AF65-F5344CB8AC3E}">
        <p14:creationId xmlns:p14="http://schemas.microsoft.com/office/powerpoint/2010/main" val="351694527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54607A5D-530B-48BF-ADD9-4E9DB3CF1994}"/>
</file>

<file path=customXml/itemProps2.xml><?xml version="1.0" encoding="utf-8"?>
<ds:datastoreItem xmlns:ds="http://schemas.openxmlformats.org/officeDocument/2006/customXml" ds:itemID="{B1291E1B-1205-44C0-97C2-CD8821CBE082}"/>
</file>

<file path=customXml/itemProps3.xml><?xml version="1.0" encoding="utf-8"?>
<ds:datastoreItem xmlns:ds="http://schemas.openxmlformats.org/officeDocument/2006/customXml" ds:itemID="{F0E77CC0-9501-450A-ADB8-6904135E0980}"/>
</file>

<file path=docProps/app.xml><?xml version="1.0" encoding="utf-8"?>
<Properties xmlns="http://schemas.openxmlformats.org/officeDocument/2006/extended-properties" xmlns:vt="http://schemas.openxmlformats.org/officeDocument/2006/docPropsVTypes">
  <TotalTime>21</TotalTime>
  <Words>866</Words>
  <Application>Microsoft Office PowerPoint</Application>
  <PresentationFormat>Breedbeeld</PresentationFormat>
  <Paragraphs>106</Paragraphs>
  <Slides>20</Slides>
  <Notes>0</Notes>
  <HiddenSlides>0</HiddenSlides>
  <MMClips>1</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20</vt:i4>
      </vt:variant>
    </vt:vector>
  </HeadingPairs>
  <TitlesOfParts>
    <vt:vector size="28" baseType="lpstr">
      <vt:lpstr>Arial</vt:lpstr>
      <vt:lpstr>Arial</vt:lpstr>
      <vt:lpstr>Calibri</vt:lpstr>
      <vt:lpstr>Calibri Light</vt:lpstr>
      <vt:lpstr>Google Sans</vt:lpstr>
      <vt:lpstr>Kantoorthema</vt:lpstr>
      <vt:lpstr>Kantoorthema</vt:lpstr>
      <vt:lpstr>Kantoorthema</vt:lpstr>
      <vt:lpstr>Stad en wijk </vt:lpstr>
      <vt:lpstr>PowerPoint-presentatie</vt:lpstr>
      <vt:lpstr>Community building </vt:lpstr>
      <vt:lpstr>PowerPoint-presentatie</vt:lpstr>
      <vt:lpstr>PowerPoint-presentatie</vt:lpstr>
      <vt:lpstr>Wat is een gemeenschap?</vt:lpstr>
      <vt:lpstr>PowerPoint-presentatie</vt:lpstr>
      <vt:lpstr>Werken met een groep</vt:lpstr>
      <vt:lpstr>PowerPoint-presentatie</vt:lpstr>
      <vt:lpstr>PowerPoint-presentatie</vt:lpstr>
      <vt:lpstr>Opdracht</vt:lpstr>
      <vt:lpstr>Teamontwikkeling met de piramide van Lencioni</vt:lpstr>
      <vt:lpstr>PowerPoint-presentatie</vt:lpstr>
      <vt:lpstr>PowerPoint-presentatie</vt:lpstr>
      <vt:lpstr>Weerstand en Weerstand wegnemen in groepswerk</vt:lpstr>
      <vt:lpstr>PowerPoint-presentatie</vt:lpstr>
      <vt:lpstr>PowerPoint-presentatie</vt:lpstr>
      <vt:lpstr>Terugblik op periode 3</vt:lpstr>
      <vt:lpstr>Rode draad </vt:lpstr>
      <vt:lpstr>Succes met leren!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 </dc:title>
  <dc:creator>Pascalle Cup</dc:creator>
  <cp:lastModifiedBy>Pascalle Cup</cp:lastModifiedBy>
  <cp:revision>1</cp:revision>
  <dcterms:created xsi:type="dcterms:W3CDTF">2023-03-29T19:21:40Z</dcterms:created>
  <dcterms:modified xsi:type="dcterms:W3CDTF">2023-03-29T19:42:52Z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